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6.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3" r:id="rId6"/>
    <p:sldMasterId id="2147483684" r:id="rId7"/>
    <p:sldMasterId id="2147483691" r:id="rId8"/>
    <p:sldMasterId id="2147483693" r:id="rId9"/>
    <p:sldMasterId id="2147483698" r:id="rId10"/>
  </p:sldMasterIdLst>
  <p:notesMasterIdLst>
    <p:notesMasterId r:id="rId36"/>
  </p:notesMasterIdLst>
  <p:handoutMasterIdLst>
    <p:handoutMasterId r:id="rId37"/>
  </p:handoutMasterIdLst>
  <p:sldIdLst>
    <p:sldId id="257" r:id="rId11"/>
    <p:sldId id="387" r:id="rId12"/>
    <p:sldId id="256" r:id="rId13"/>
    <p:sldId id="277" r:id="rId14"/>
    <p:sldId id="388" r:id="rId15"/>
    <p:sldId id="351" r:id="rId16"/>
    <p:sldId id="380" r:id="rId17"/>
    <p:sldId id="349" r:id="rId18"/>
    <p:sldId id="389" r:id="rId19"/>
    <p:sldId id="365" r:id="rId20"/>
    <p:sldId id="355" r:id="rId21"/>
    <p:sldId id="368" r:id="rId22"/>
    <p:sldId id="400" r:id="rId23"/>
    <p:sldId id="381" r:id="rId24"/>
    <p:sldId id="403" r:id="rId25"/>
    <p:sldId id="405" r:id="rId26"/>
    <p:sldId id="394" r:id="rId27"/>
    <p:sldId id="401" r:id="rId28"/>
    <p:sldId id="402" r:id="rId29"/>
    <p:sldId id="390" r:id="rId30"/>
    <p:sldId id="383" r:id="rId31"/>
    <p:sldId id="404" r:id="rId32"/>
    <p:sldId id="398" r:id="rId33"/>
    <p:sldId id="376" r:id="rId34"/>
    <p:sldId id="377" r:id="rId35"/>
  </p:sldIdLst>
  <p:sldSz cx="9144000" cy="5143500" type="screen16x9"/>
  <p:notesSz cx="6669088" cy="9872663"/>
  <p:defaultTextStyle>
    <a:defPPr>
      <a:defRPr lang="en-GB"/>
    </a:defPPr>
    <a:lvl1pPr algn="l" defTabSz="685800" rtl="0" fontAlgn="base">
      <a:spcBef>
        <a:spcPct val="0"/>
      </a:spcBef>
      <a:spcAft>
        <a:spcPct val="0"/>
      </a:spcAft>
      <a:defRPr sz="1300" kern="1200">
        <a:solidFill>
          <a:schemeClr val="tx1"/>
        </a:solidFill>
        <a:latin typeface="Corbel" panose="020B0503020204020204" pitchFamily="34" charset="0"/>
        <a:ea typeface="MS PGothic" panose="020B0600070205080204" pitchFamily="34" charset="-128"/>
        <a:cs typeface="+mn-cs"/>
      </a:defRPr>
    </a:lvl1pPr>
    <a:lvl2pPr marL="342900" indent="114300" algn="l" defTabSz="685800" rtl="0" fontAlgn="base">
      <a:spcBef>
        <a:spcPct val="0"/>
      </a:spcBef>
      <a:spcAft>
        <a:spcPct val="0"/>
      </a:spcAft>
      <a:defRPr sz="1300" kern="1200">
        <a:solidFill>
          <a:schemeClr val="tx1"/>
        </a:solidFill>
        <a:latin typeface="Corbel" panose="020B0503020204020204" pitchFamily="34" charset="0"/>
        <a:ea typeface="MS PGothic" panose="020B0600070205080204" pitchFamily="34" charset="-128"/>
        <a:cs typeface="+mn-cs"/>
      </a:defRPr>
    </a:lvl2pPr>
    <a:lvl3pPr marL="685800" indent="228600" algn="l" defTabSz="685800" rtl="0" fontAlgn="base">
      <a:spcBef>
        <a:spcPct val="0"/>
      </a:spcBef>
      <a:spcAft>
        <a:spcPct val="0"/>
      </a:spcAft>
      <a:defRPr sz="1300" kern="1200">
        <a:solidFill>
          <a:schemeClr val="tx1"/>
        </a:solidFill>
        <a:latin typeface="Corbel" panose="020B0503020204020204" pitchFamily="34" charset="0"/>
        <a:ea typeface="MS PGothic" panose="020B0600070205080204" pitchFamily="34" charset="-128"/>
        <a:cs typeface="+mn-cs"/>
      </a:defRPr>
    </a:lvl3pPr>
    <a:lvl4pPr marL="1028700" indent="342900" algn="l" defTabSz="685800" rtl="0" fontAlgn="base">
      <a:spcBef>
        <a:spcPct val="0"/>
      </a:spcBef>
      <a:spcAft>
        <a:spcPct val="0"/>
      </a:spcAft>
      <a:defRPr sz="1300" kern="1200">
        <a:solidFill>
          <a:schemeClr val="tx1"/>
        </a:solidFill>
        <a:latin typeface="Corbel" panose="020B0503020204020204" pitchFamily="34" charset="0"/>
        <a:ea typeface="MS PGothic" panose="020B0600070205080204" pitchFamily="34" charset="-128"/>
        <a:cs typeface="+mn-cs"/>
      </a:defRPr>
    </a:lvl4pPr>
    <a:lvl5pPr marL="1371600" indent="457200" algn="l" defTabSz="685800" rtl="0" fontAlgn="base">
      <a:spcBef>
        <a:spcPct val="0"/>
      </a:spcBef>
      <a:spcAft>
        <a:spcPct val="0"/>
      </a:spcAft>
      <a:defRPr sz="1300" kern="1200">
        <a:solidFill>
          <a:schemeClr val="tx1"/>
        </a:solidFill>
        <a:latin typeface="Corbel" panose="020B0503020204020204" pitchFamily="34" charset="0"/>
        <a:ea typeface="MS PGothic" panose="020B0600070205080204" pitchFamily="34" charset="-128"/>
        <a:cs typeface="+mn-cs"/>
      </a:defRPr>
    </a:lvl5pPr>
    <a:lvl6pPr marL="2286000" algn="l" defTabSz="914400" rtl="0" eaLnBrk="1" latinLnBrk="0" hangingPunct="1">
      <a:defRPr sz="1300" kern="1200">
        <a:solidFill>
          <a:schemeClr val="tx1"/>
        </a:solidFill>
        <a:latin typeface="Corbel" panose="020B0503020204020204" pitchFamily="34" charset="0"/>
        <a:ea typeface="MS PGothic" panose="020B0600070205080204" pitchFamily="34" charset="-128"/>
        <a:cs typeface="+mn-cs"/>
      </a:defRPr>
    </a:lvl6pPr>
    <a:lvl7pPr marL="2743200" algn="l" defTabSz="914400" rtl="0" eaLnBrk="1" latinLnBrk="0" hangingPunct="1">
      <a:defRPr sz="1300" kern="1200">
        <a:solidFill>
          <a:schemeClr val="tx1"/>
        </a:solidFill>
        <a:latin typeface="Corbel" panose="020B0503020204020204" pitchFamily="34" charset="0"/>
        <a:ea typeface="MS PGothic" panose="020B0600070205080204" pitchFamily="34" charset="-128"/>
        <a:cs typeface="+mn-cs"/>
      </a:defRPr>
    </a:lvl7pPr>
    <a:lvl8pPr marL="3200400" algn="l" defTabSz="914400" rtl="0" eaLnBrk="1" latinLnBrk="0" hangingPunct="1">
      <a:defRPr sz="1300" kern="1200">
        <a:solidFill>
          <a:schemeClr val="tx1"/>
        </a:solidFill>
        <a:latin typeface="Corbel" panose="020B0503020204020204" pitchFamily="34" charset="0"/>
        <a:ea typeface="MS PGothic" panose="020B0600070205080204" pitchFamily="34" charset="-128"/>
        <a:cs typeface="+mn-cs"/>
      </a:defRPr>
    </a:lvl8pPr>
    <a:lvl9pPr marL="3657600" algn="l" defTabSz="914400" rtl="0" eaLnBrk="1" latinLnBrk="0" hangingPunct="1">
      <a:defRPr sz="1300" kern="1200">
        <a:solidFill>
          <a:schemeClr val="tx1"/>
        </a:solidFill>
        <a:latin typeface="Corbel" panose="020B0503020204020204" pitchFamily="34" charset="0"/>
        <a:ea typeface="MS PGothic" panose="020B0600070205080204" pitchFamily="34" charset="-128"/>
        <a:cs typeface="+mn-cs"/>
      </a:defRPr>
    </a:lvl9pPr>
  </p:defaultTextStyle>
  <p:extLst>
    <p:ext uri="{521415D9-36F7-43E2-AB2F-B90AF26B5E84}">
      <p14:sectionLst xmlns:p14="http://schemas.microsoft.com/office/powerpoint/2010/main">
        <p14:section name="Default Section" id="{31F3304C-9D13-4B42-89EB-9CC623D958D2}">
          <p14:sldIdLst>
            <p14:sldId id="257"/>
            <p14:sldId id="387"/>
            <p14:sldId id="256"/>
            <p14:sldId id="277"/>
            <p14:sldId id="388"/>
            <p14:sldId id="351"/>
            <p14:sldId id="380"/>
            <p14:sldId id="349"/>
            <p14:sldId id="389"/>
            <p14:sldId id="365"/>
            <p14:sldId id="355"/>
            <p14:sldId id="368"/>
            <p14:sldId id="400"/>
            <p14:sldId id="381"/>
            <p14:sldId id="403"/>
            <p14:sldId id="405"/>
            <p14:sldId id="394"/>
            <p14:sldId id="401"/>
            <p14:sldId id="402"/>
            <p14:sldId id="390"/>
            <p14:sldId id="383"/>
            <p14:sldId id="404"/>
            <p14:sldId id="398"/>
            <p14:sldId id="376"/>
            <p14:sldId id="37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Francis" initials="JF"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490F"/>
    <a:srgbClr val="658095"/>
    <a:srgbClr val="AA430A"/>
    <a:srgbClr val="C64F0D"/>
    <a:srgbClr val="DD5910"/>
    <a:srgbClr val="EA7C5B"/>
    <a:srgbClr val="EFA596"/>
    <a:srgbClr val="F9DDD7"/>
    <a:srgbClr val="0092CB"/>
    <a:srgbClr val="E8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88" autoAdjust="0"/>
    <p:restoredTop sz="84580"/>
  </p:normalViewPr>
  <p:slideViewPr>
    <p:cSldViewPr snapToGrid="0">
      <p:cViewPr varScale="1">
        <p:scale>
          <a:sx n="126" d="100"/>
          <a:sy n="126" d="100"/>
        </p:scale>
        <p:origin x="1160" y="19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presProps" Target="presProps.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ableStyles" Target="tableStyle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notesMaster" Target="notesMasters/notesMaster1.xml"/><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solidFill>
                  <a:schemeClr val="tx1"/>
                </a:solidFill>
                <a:latin typeface="Corbel" charset="0"/>
                <a:ea typeface="Corbel" charset="0"/>
                <a:cs typeface="Corbel" charset="0"/>
              </a:rPr>
              <a:t>Overall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Location</c:v>
                </c:pt>
              </c:strCache>
            </c:strRef>
          </c:tx>
          <c:dPt>
            <c:idx val="0"/>
            <c:bubble3D val="0"/>
            <c:spPr>
              <a:solidFill>
                <a:schemeClr val="accent3">
                  <a:shade val="58000"/>
                </a:schemeClr>
              </a:solidFill>
              <a:ln w="19050">
                <a:solidFill>
                  <a:schemeClr val="lt1"/>
                </a:solidFill>
              </a:ln>
              <a:effectLst/>
            </c:spPr>
            <c:extLst>
              <c:ext xmlns:c16="http://schemas.microsoft.com/office/drawing/2014/chart" uri="{C3380CC4-5D6E-409C-BE32-E72D297353CC}">
                <c16:uniqueId val="{00000001-6CC6-004C-8EB6-9469DA061DA0}"/>
              </c:ext>
            </c:extLst>
          </c:dPt>
          <c:dPt>
            <c:idx val="1"/>
            <c:bubble3D val="0"/>
            <c:spPr>
              <a:solidFill>
                <a:schemeClr val="accent3">
                  <a:shade val="86000"/>
                </a:schemeClr>
              </a:solidFill>
              <a:ln w="19050">
                <a:solidFill>
                  <a:schemeClr val="lt1"/>
                </a:solidFill>
              </a:ln>
              <a:effectLst/>
            </c:spPr>
            <c:extLst>
              <c:ext xmlns:c16="http://schemas.microsoft.com/office/drawing/2014/chart" uri="{C3380CC4-5D6E-409C-BE32-E72D297353CC}">
                <c16:uniqueId val="{00000003-6CC6-004C-8EB6-9469DA061DA0}"/>
              </c:ext>
            </c:extLst>
          </c:dPt>
          <c:dPt>
            <c:idx val="2"/>
            <c:bubble3D val="0"/>
            <c:spPr>
              <a:solidFill>
                <a:schemeClr val="accent3">
                  <a:tint val="86000"/>
                </a:schemeClr>
              </a:solidFill>
              <a:ln w="19050">
                <a:solidFill>
                  <a:schemeClr val="lt1"/>
                </a:solidFill>
              </a:ln>
              <a:effectLst/>
            </c:spPr>
            <c:extLst>
              <c:ext xmlns:c16="http://schemas.microsoft.com/office/drawing/2014/chart" uri="{C3380CC4-5D6E-409C-BE32-E72D297353CC}">
                <c16:uniqueId val="{00000005-6CC6-004C-8EB6-9469DA061DA0}"/>
              </c:ext>
            </c:extLst>
          </c:dPt>
          <c:dPt>
            <c:idx val="3"/>
            <c:bubble3D val="0"/>
            <c:spPr>
              <a:solidFill>
                <a:schemeClr val="accent3">
                  <a:tint val="58000"/>
                </a:schemeClr>
              </a:solidFill>
              <a:ln w="19050">
                <a:solidFill>
                  <a:schemeClr val="lt1"/>
                </a:solidFill>
              </a:ln>
              <a:effectLst/>
            </c:spPr>
            <c:extLst>
              <c:ext xmlns:c16="http://schemas.microsoft.com/office/drawing/2014/chart" uri="{C3380CC4-5D6E-409C-BE32-E72D297353CC}">
                <c16:uniqueId val="{00000007-6CC6-004C-8EB6-9469DA061DA0}"/>
              </c:ext>
            </c:extLst>
          </c:dPt>
          <c:dLbls>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orbel" charset="0"/>
                      <a:ea typeface="Corbel" charset="0"/>
                      <a:cs typeface="Corbel" charset="0"/>
                    </a:defRPr>
                  </a:pPr>
                  <a:endParaRPr lang="en-US"/>
                </a:p>
              </c:txPr>
              <c:dLblPos val="in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CC6-004C-8EB6-9469DA061DA0}"/>
                </c:ext>
              </c:extLst>
            </c:dLbl>
            <c:dLbl>
              <c:idx val="3"/>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orbel" charset="0"/>
                      <a:ea typeface="Corbel" charset="0"/>
                      <a:cs typeface="Corbel" charset="0"/>
                    </a:defRPr>
                  </a:pPr>
                  <a:endParaRPr lang="en-US"/>
                </a:p>
              </c:txPr>
              <c:dLblPos val="in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CC6-004C-8EB6-9469DA061DA0}"/>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Corbel" charset="0"/>
                    <a:ea typeface="Corbel" charset="0"/>
                    <a:cs typeface="Corbel" charset="0"/>
                  </a:defRPr>
                </a:pPr>
                <a:endParaRPr lang="en-US"/>
              </a:p>
            </c:txPr>
            <c:dLblPos val="in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UK</c:v>
                </c:pt>
                <c:pt idx="1">
                  <c:v>Other</c:v>
                </c:pt>
                <c:pt idx="2">
                  <c:v>Europe</c:v>
                </c:pt>
                <c:pt idx="3">
                  <c:v>USA</c:v>
                </c:pt>
              </c:strCache>
            </c:strRef>
          </c:cat>
          <c:val>
            <c:numRef>
              <c:f>Sheet1!$B$2:$B$5</c:f>
              <c:numCache>
                <c:formatCode>0%</c:formatCode>
                <c:ptCount val="4"/>
                <c:pt idx="0">
                  <c:v>0.54</c:v>
                </c:pt>
                <c:pt idx="1">
                  <c:v>0.28999999999999998</c:v>
                </c:pt>
                <c:pt idx="2">
                  <c:v>0.1</c:v>
                </c:pt>
                <c:pt idx="3">
                  <c:v>7.0000000000000007E-2</c:v>
                </c:pt>
              </c:numCache>
            </c:numRef>
          </c:val>
          <c:extLst>
            <c:ext xmlns:c16="http://schemas.microsoft.com/office/drawing/2014/chart" uri="{C3380CC4-5D6E-409C-BE32-E72D297353CC}">
              <c16:uniqueId val="{00000008-6CC6-004C-8EB6-9469DA061DA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200" b="1" dirty="0">
                <a:solidFill>
                  <a:schemeClr val="tx1"/>
                </a:solidFill>
                <a:latin typeface="Corbel" charset="0"/>
                <a:ea typeface="Corbel" charset="0"/>
                <a:cs typeface="Corbel" charset="0"/>
              </a:rPr>
              <a:t>Results filtered</a:t>
            </a:r>
            <a:r>
              <a:rPr lang="en-US" sz="1200" b="1" baseline="0" dirty="0">
                <a:solidFill>
                  <a:schemeClr val="tx1"/>
                </a:solidFill>
                <a:latin typeface="Corbel" charset="0"/>
                <a:ea typeface="Corbel" charset="0"/>
                <a:cs typeface="Corbel" charset="0"/>
              </a:rPr>
              <a:t> to display regular users only</a:t>
            </a:r>
            <a:endParaRPr lang="en-US" sz="1200" b="1" dirty="0">
              <a:solidFill>
                <a:schemeClr val="tx1"/>
              </a:solidFill>
              <a:latin typeface="Corbel" charset="0"/>
              <a:ea typeface="Corbel" charset="0"/>
              <a:cs typeface="Corbel" charset="0"/>
            </a:endParaRPr>
          </a:p>
        </c:rich>
      </c:tx>
      <c:layout>
        <c:manualLayout>
          <c:xMode val="edge"/>
          <c:yMode val="edge"/>
          <c:x val="1.4577259475218699E-4"/>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High value</c:v>
                </c:pt>
              </c:strCache>
            </c:strRef>
          </c:tx>
          <c:spPr>
            <a:solidFill>
              <a:schemeClr val="accent3">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Corbel" charset="0"/>
                    <a:ea typeface="Corbel" charset="0"/>
                    <a:cs typeface="Corbel"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Searching physical and digital archives seperately</c:v>
                </c:pt>
                <c:pt idx="1">
                  <c:v>Advice on how to discover and use archives</c:v>
                </c:pt>
                <c:pt idx="2">
                  <c:v>Information about the size of a collection</c:v>
                </c:pt>
                <c:pt idx="3">
                  <c:v>Place search</c:v>
                </c:pt>
                <c:pt idx="4">
                  <c:v>Subject search</c:v>
                </c:pt>
                <c:pt idx="5">
                  <c:v>Links to digital materials</c:v>
                </c:pt>
                <c:pt idx="6">
                  <c:v>Searching physical and digital archives together</c:v>
                </c:pt>
                <c:pt idx="7">
                  <c:v>Name search</c:v>
                </c:pt>
                <c:pt idx="8">
                  <c:v>Information about how to access a collection</c:v>
                </c:pt>
                <c:pt idx="9">
                  <c:v>Extensive coverage of UK archives</c:v>
                </c:pt>
                <c:pt idx="10">
                  <c:v>Detailed descriptions of archives</c:v>
                </c:pt>
              </c:strCache>
            </c:strRef>
          </c:cat>
          <c:val>
            <c:numRef>
              <c:f>Sheet1!$B$2:$B$12</c:f>
              <c:numCache>
                <c:formatCode>0%</c:formatCode>
                <c:ptCount val="11"/>
                <c:pt idx="0">
                  <c:v>0.2</c:v>
                </c:pt>
                <c:pt idx="1">
                  <c:v>0.4</c:v>
                </c:pt>
                <c:pt idx="2">
                  <c:v>0.46700000000000003</c:v>
                </c:pt>
                <c:pt idx="3">
                  <c:v>0.53300000000000003</c:v>
                </c:pt>
                <c:pt idx="4">
                  <c:v>0.56699999999999995</c:v>
                </c:pt>
                <c:pt idx="5">
                  <c:v>0.56699999999999995</c:v>
                </c:pt>
                <c:pt idx="6">
                  <c:v>0.56699999999999995</c:v>
                </c:pt>
                <c:pt idx="7">
                  <c:v>0.63300000000000001</c:v>
                </c:pt>
                <c:pt idx="8">
                  <c:v>0.76700000000000002</c:v>
                </c:pt>
                <c:pt idx="9">
                  <c:v>0.83299999999999996</c:v>
                </c:pt>
                <c:pt idx="10">
                  <c:v>0.9</c:v>
                </c:pt>
              </c:numCache>
            </c:numRef>
          </c:val>
          <c:extLst>
            <c:ext xmlns:c16="http://schemas.microsoft.com/office/drawing/2014/chart" uri="{C3380CC4-5D6E-409C-BE32-E72D297353CC}">
              <c16:uniqueId val="{00000000-8957-1D43-9716-4DB31090D040}"/>
            </c:ext>
          </c:extLst>
        </c:ser>
        <c:ser>
          <c:idx val="1"/>
          <c:order val="1"/>
          <c:tx>
            <c:strRef>
              <c:f>Sheet1!$C$1</c:f>
              <c:strCache>
                <c:ptCount val="1"/>
                <c:pt idx="0">
                  <c:v>Medium value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Corbel" charset="0"/>
                    <a:ea typeface="Corbel" charset="0"/>
                    <a:cs typeface="Corbel"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Searching physical and digital archives seperately</c:v>
                </c:pt>
                <c:pt idx="1">
                  <c:v>Advice on how to discover and use archives</c:v>
                </c:pt>
                <c:pt idx="2">
                  <c:v>Information about the size of a collection</c:v>
                </c:pt>
                <c:pt idx="3">
                  <c:v>Place search</c:v>
                </c:pt>
                <c:pt idx="4">
                  <c:v>Subject search</c:v>
                </c:pt>
                <c:pt idx="5">
                  <c:v>Links to digital materials</c:v>
                </c:pt>
                <c:pt idx="6">
                  <c:v>Searching physical and digital archives together</c:v>
                </c:pt>
                <c:pt idx="7">
                  <c:v>Name search</c:v>
                </c:pt>
                <c:pt idx="8">
                  <c:v>Information about how to access a collection</c:v>
                </c:pt>
                <c:pt idx="9">
                  <c:v>Extensive coverage of UK archives</c:v>
                </c:pt>
                <c:pt idx="10">
                  <c:v>Detailed descriptions of archives</c:v>
                </c:pt>
              </c:strCache>
            </c:strRef>
          </c:cat>
          <c:val>
            <c:numRef>
              <c:f>Sheet1!$C$2:$C$12</c:f>
              <c:numCache>
                <c:formatCode>0%</c:formatCode>
                <c:ptCount val="11"/>
                <c:pt idx="0">
                  <c:v>0.6</c:v>
                </c:pt>
                <c:pt idx="1">
                  <c:v>0.433</c:v>
                </c:pt>
                <c:pt idx="2">
                  <c:v>0.46700000000000003</c:v>
                </c:pt>
                <c:pt idx="3">
                  <c:v>0.33300000000000002</c:v>
                </c:pt>
                <c:pt idx="4">
                  <c:v>0.3</c:v>
                </c:pt>
                <c:pt idx="5">
                  <c:v>0.36699999999999999</c:v>
                </c:pt>
                <c:pt idx="6">
                  <c:v>0.433</c:v>
                </c:pt>
                <c:pt idx="7">
                  <c:v>0.3</c:v>
                </c:pt>
                <c:pt idx="8">
                  <c:v>0.16700000000000001</c:v>
                </c:pt>
                <c:pt idx="9">
                  <c:v>0.16700000000000001</c:v>
                </c:pt>
                <c:pt idx="10">
                  <c:v>0.03</c:v>
                </c:pt>
              </c:numCache>
            </c:numRef>
          </c:val>
          <c:extLst>
            <c:ext xmlns:c16="http://schemas.microsoft.com/office/drawing/2014/chart" uri="{C3380CC4-5D6E-409C-BE32-E72D297353CC}">
              <c16:uniqueId val="{00000001-8957-1D43-9716-4DB31090D040}"/>
            </c:ext>
          </c:extLst>
        </c:ser>
        <c:ser>
          <c:idx val="2"/>
          <c:order val="2"/>
          <c:tx>
            <c:strRef>
              <c:f>Sheet1!$D$1</c:f>
              <c:strCache>
                <c:ptCount val="1"/>
                <c:pt idx="0">
                  <c:v>Low value</c:v>
                </c:pt>
              </c:strCache>
            </c:strRef>
          </c:tx>
          <c:spPr>
            <a:solidFill>
              <a:schemeClr val="accent3">
                <a:tint val="65000"/>
              </a:schemeClr>
            </a:solidFill>
            <a:ln>
              <a:noFill/>
            </a:ln>
            <a:effectLst/>
          </c:spPr>
          <c:invertIfNegative val="0"/>
          <c:dLbls>
            <c:dLbl>
              <c:idx val="9"/>
              <c:delete val="1"/>
              <c:extLst>
                <c:ext xmlns:c15="http://schemas.microsoft.com/office/drawing/2012/chart" uri="{CE6537A1-D6FC-4f65-9D91-7224C49458BB}"/>
                <c:ext xmlns:c16="http://schemas.microsoft.com/office/drawing/2014/chart" uri="{C3380CC4-5D6E-409C-BE32-E72D297353CC}">
                  <c16:uniqueId val="{00000000-0C42-FC46-AF44-B9E03568F635}"/>
                </c:ext>
              </c:extLst>
            </c:dLbl>
            <c:dLbl>
              <c:idx val="10"/>
              <c:delete val="1"/>
              <c:extLst>
                <c:ext xmlns:c15="http://schemas.microsoft.com/office/drawing/2012/chart" uri="{CE6537A1-D6FC-4f65-9D91-7224C49458BB}"/>
                <c:ext xmlns:c16="http://schemas.microsoft.com/office/drawing/2014/chart" uri="{C3380CC4-5D6E-409C-BE32-E72D297353CC}">
                  <c16:uniqueId val="{00000001-0C42-FC46-AF44-B9E03568F63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Corbel" charset="0"/>
                    <a:ea typeface="Corbel" charset="0"/>
                    <a:cs typeface="Corbel"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Searching physical and digital archives seperately</c:v>
                </c:pt>
                <c:pt idx="1">
                  <c:v>Advice on how to discover and use archives</c:v>
                </c:pt>
                <c:pt idx="2">
                  <c:v>Information about the size of a collection</c:v>
                </c:pt>
                <c:pt idx="3">
                  <c:v>Place search</c:v>
                </c:pt>
                <c:pt idx="4">
                  <c:v>Subject search</c:v>
                </c:pt>
                <c:pt idx="5">
                  <c:v>Links to digital materials</c:v>
                </c:pt>
                <c:pt idx="6">
                  <c:v>Searching physical and digital archives together</c:v>
                </c:pt>
                <c:pt idx="7">
                  <c:v>Name search</c:v>
                </c:pt>
                <c:pt idx="8">
                  <c:v>Information about how to access a collection</c:v>
                </c:pt>
                <c:pt idx="9">
                  <c:v>Extensive coverage of UK archives</c:v>
                </c:pt>
                <c:pt idx="10">
                  <c:v>Detailed descriptions of archives</c:v>
                </c:pt>
              </c:strCache>
            </c:strRef>
          </c:cat>
          <c:val>
            <c:numRef>
              <c:f>Sheet1!$D$2:$D$12</c:f>
              <c:numCache>
                <c:formatCode>0%</c:formatCode>
                <c:ptCount val="11"/>
                <c:pt idx="0">
                  <c:v>0.2</c:v>
                </c:pt>
                <c:pt idx="1">
                  <c:v>0.16700000000000001</c:v>
                </c:pt>
                <c:pt idx="2">
                  <c:v>6.7000000000000004E-2</c:v>
                </c:pt>
                <c:pt idx="3">
                  <c:v>0.13300000000000001</c:v>
                </c:pt>
                <c:pt idx="4">
                  <c:v>0.13300000000000001</c:v>
                </c:pt>
                <c:pt idx="5">
                  <c:v>6.7000000000000004E-2</c:v>
                </c:pt>
                <c:pt idx="6">
                  <c:v>0</c:v>
                </c:pt>
                <c:pt idx="7">
                  <c:v>6.7000000000000004E-2</c:v>
                </c:pt>
                <c:pt idx="8">
                  <c:v>6.7000000000000004E-2</c:v>
                </c:pt>
                <c:pt idx="9">
                  <c:v>0</c:v>
                </c:pt>
                <c:pt idx="10">
                  <c:v>0</c:v>
                </c:pt>
              </c:numCache>
            </c:numRef>
          </c:val>
          <c:extLst>
            <c:ext xmlns:c16="http://schemas.microsoft.com/office/drawing/2014/chart" uri="{C3380CC4-5D6E-409C-BE32-E72D297353CC}">
              <c16:uniqueId val="{00000002-8957-1D43-9716-4DB31090D040}"/>
            </c:ext>
          </c:extLst>
        </c:ser>
        <c:dLbls>
          <c:dLblPos val="inEnd"/>
          <c:showLegendKey val="0"/>
          <c:showVal val="1"/>
          <c:showCatName val="0"/>
          <c:showSerName val="0"/>
          <c:showPercent val="0"/>
          <c:showBubbleSize val="0"/>
        </c:dLbls>
        <c:gapWidth val="50"/>
        <c:overlap val="100"/>
        <c:axId val="712053328"/>
        <c:axId val="786246640"/>
      </c:barChart>
      <c:catAx>
        <c:axId val="7120533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orbel" panose="020B0503020204020204" pitchFamily="34" charset="0"/>
                <a:ea typeface="+mn-ea"/>
                <a:cs typeface="+mn-cs"/>
              </a:defRPr>
            </a:pPr>
            <a:endParaRPr lang="en-US"/>
          </a:p>
        </c:txPr>
        <c:crossAx val="786246640"/>
        <c:crosses val="autoZero"/>
        <c:auto val="1"/>
        <c:lblAlgn val="ctr"/>
        <c:lblOffset val="100"/>
        <c:noMultiLvlLbl val="0"/>
      </c:catAx>
      <c:valAx>
        <c:axId val="7862466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orbel" charset="0"/>
                <a:ea typeface="Corbel" charset="0"/>
                <a:cs typeface="Corbel" charset="0"/>
              </a:defRPr>
            </a:pPr>
            <a:endParaRPr lang="en-US"/>
          </a:p>
        </c:txPr>
        <c:crossAx val="71205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percentStacked"/>
        <c:varyColors val="0"/>
        <c:ser>
          <c:idx val="0"/>
          <c:order val="0"/>
          <c:tx>
            <c:strRef>
              <c:f>Sheet1!$B$1</c:f>
              <c:strCache>
                <c:ptCount val="1"/>
                <c:pt idx="0">
                  <c:v>Yes</c:v>
                </c:pt>
              </c:strCache>
            </c:strRef>
          </c:tx>
          <c:spPr>
            <a:solidFill>
              <a:schemeClr val="accent3">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Corbel" charset="0"/>
                    <a:ea typeface="Corbel" charset="0"/>
                    <a:cs typeface="Corbel"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c:v>
                </c:pt>
              </c:strCache>
            </c:strRef>
          </c:cat>
          <c:val>
            <c:numRef>
              <c:f>Sheet1!$B$2</c:f>
              <c:numCache>
                <c:formatCode>0%</c:formatCode>
                <c:ptCount val="1"/>
                <c:pt idx="0">
                  <c:v>0.25</c:v>
                </c:pt>
              </c:numCache>
            </c:numRef>
          </c:val>
          <c:extLst>
            <c:ext xmlns:c16="http://schemas.microsoft.com/office/drawing/2014/chart" uri="{C3380CC4-5D6E-409C-BE32-E72D297353CC}">
              <c16:uniqueId val="{00000000-348D-264D-BB85-E89B60832EC1}"/>
            </c:ext>
          </c:extLst>
        </c:ser>
        <c:ser>
          <c:idx val="1"/>
          <c:order val="1"/>
          <c:tx>
            <c:strRef>
              <c:f>Sheet1!$C$1</c:f>
              <c:strCache>
                <c:ptCount val="1"/>
                <c:pt idx="0">
                  <c:v>No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orbel" charset="0"/>
                    <a:ea typeface="Corbel" charset="0"/>
                    <a:cs typeface="Corbel"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c:v>
                </c:pt>
              </c:strCache>
            </c:strRef>
          </c:cat>
          <c:val>
            <c:numRef>
              <c:f>Sheet1!$C$2</c:f>
              <c:numCache>
                <c:formatCode>0%</c:formatCode>
                <c:ptCount val="1"/>
                <c:pt idx="0">
                  <c:v>0.27</c:v>
                </c:pt>
              </c:numCache>
            </c:numRef>
          </c:val>
          <c:extLst>
            <c:ext xmlns:c16="http://schemas.microsoft.com/office/drawing/2014/chart" uri="{C3380CC4-5D6E-409C-BE32-E72D297353CC}">
              <c16:uniqueId val="{00000001-348D-264D-BB85-E89B60832EC1}"/>
            </c:ext>
          </c:extLst>
        </c:ser>
        <c:ser>
          <c:idx val="2"/>
          <c:order val="2"/>
          <c:tx>
            <c:strRef>
              <c:f>Sheet1!$D$1</c:f>
              <c:strCache>
                <c:ptCount val="1"/>
                <c:pt idx="0">
                  <c:v>No, but it is likely to in the future</c:v>
                </c:pt>
              </c:strCache>
            </c:strRef>
          </c:tx>
          <c:spPr>
            <a:solidFill>
              <a:schemeClr val="accent3">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orbel" charset="0"/>
                    <a:ea typeface="Corbel" charset="0"/>
                    <a:cs typeface="Corbel"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c:v>
                </c:pt>
              </c:strCache>
            </c:strRef>
          </c:cat>
          <c:val>
            <c:numRef>
              <c:f>Sheet1!$D$2</c:f>
              <c:numCache>
                <c:formatCode>0%</c:formatCode>
                <c:ptCount val="1"/>
                <c:pt idx="0">
                  <c:v>0.48</c:v>
                </c:pt>
              </c:numCache>
            </c:numRef>
          </c:val>
          <c:extLst>
            <c:ext xmlns:c16="http://schemas.microsoft.com/office/drawing/2014/chart" uri="{C3380CC4-5D6E-409C-BE32-E72D297353CC}">
              <c16:uniqueId val="{00000002-348D-264D-BB85-E89B60832EC1}"/>
            </c:ext>
          </c:extLst>
        </c:ser>
        <c:dLbls>
          <c:dLblPos val="ctr"/>
          <c:showLegendKey val="0"/>
          <c:showVal val="1"/>
          <c:showCatName val="0"/>
          <c:showSerName val="0"/>
          <c:showPercent val="0"/>
          <c:showBubbleSize val="0"/>
        </c:dLbls>
        <c:gapWidth val="50"/>
        <c:overlap val="100"/>
        <c:axId val="704982624"/>
        <c:axId val="784152128"/>
      </c:barChart>
      <c:catAx>
        <c:axId val="7049826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Corbel" panose="020B0503020204020204" pitchFamily="34" charset="0"/>
                <a:ea typeface="+mn-ea"/>
                <a:cs typeface="+mn-cs"/>
              </a:defRPr>
            </a:pPr>
            <a:endParaRPr lang="en-US"/>
          </a:p>
        </c:txPr>
        <c:crossAx val="784152128"/>
        <c:crosses val="autoZero"/>
        <c:auto val="1"/>
        <c:lblAlgn val="ctr"/>
        <c:lblOffset val="100"/>
        <c:noMultiLvlLbl val="0"/>
      </c:catAx>
      <c:valAx>
        <c:axId val="7841521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orbel" charset="0"/>
                <a:ea typeface="Corbel" charset="0"/>
                <a:cs typeface="Corbel" charset="0"/>
              </a:defRPr>
            </a:pPr>
            <a:endParaRPr lang="en-US"/>
          </a:p>
        </c:txPr>
        <c:crossAx val="704982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orbel" panose="020B0503020204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bar"/>
        <c:grouping val="percentStacked"/>
        <c:varyColors val="0"/>
        <c:ser>
          <c:idx val="0"/>
          <c:order val="0"/>
          <c:tx>
            <c:strRef>
              <c:f>Sheet1!$B$1</c:f>
              <c:strCache>
                <c:ptCount val="1"/>
                <c:pt idx="0">
                  <c:v>Yes</c:v>
                </c:pt>
              </c:strCache>
            </c:strRef>
          </c:tx>
          <c:spPr>
            <a:solidFill>
              <a:schemeClr val="accent4">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Corbel" charset="0"/>
                    <a:ea typeface="Corbel" charset="0"/>
                    <a:cs typeface="Corbel"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Regular users</c:v>
                </c:pt>
                <c:pt idx="1">
                  <c:v>First-time users</c:v>
                </c:pt>
              </c:strCache>
            </c:strRef>
          </c:cat>
          <c:val>
            <c:numRef>
              <c:f>Sheet1!$B$2:$B$3</c:f>
              <c:numCache>
                <c:formatCode>0%</c:formatCode>
                <c:ptCount val="2"/>
                <c:pt idx="0">
                  <c:v>0.5</c:v>
                </c:pt>
                <c:pt idx="1">
                  <c:v>0.11</c:v>
                </c:pt>
              </c:numCache>
            </c:numRef>
          </c:val>
          <c:extLst>
            <c:ext xmlns:c16="http://schemas.microsoft.com/office/drawing/2014/chart" uri="{C3380CC4-5D6E-409C-BE32-E72D297353CC}">
              <c16:uniqueId val="{00000000-E84A-FD4C-8A55-D69326CC46DA}"/>
            </c:ext>
          </c:extLst>
        </c:ser>
        <c:ser>
          <c:idx val="1"/>
          <c:order val="1"/>
          <c:tx>
            <c:strRef>
              <c:f>Sheet1!$C$1</c:f>
              <c:strCache>
                <c:ptCount val="1"/>
                <c:pt idx="0">
                  <c:v>No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orbel" charset="0"/>
                    <a:ea typeface="Corbel" charset="0"/>
                    <a:cs typeface="Corbel"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Regular users</c:v>
                </c:pt>
                <c:pt idx="1">
                  <c:v>First-time users</c:v>
                </c:pt>
              </c:strCache>
            </c:strRef>
          </c:cat>
          <c:val>
            <c:numRef>
              <c:f>Sheet1!$C$2:$C$3</c:f>
              <c:numCache>
                <c:formatCode>0%</c:formatCode>
                <c:ptCount val="2"/>
                <c:pt idx="0">
                  <c:v>0.23</c:v>
                </c:pt>
                <c:pt idx="1">
                  <c:v>0.28000000000000003</c:v>
                </c:pt>
              </c:numCache>
            </c:numRef>
          </c:val>
          <c:extLst>
            <c:ext xmlns:c16="http://schemas.microsoft.com/office/drawing/2014/chart" uri="{C3380CC4-5D6E-409C-BE32-E72D297353CC}">
              <c16:uniqueId val="{00000001-E84A-FD4C-8A55-D69326CC46DA}"/>
            </c:ext>
          </c:extLst>
        </c:ser>
        <c:ser>
          <c:idx val="2"/>
          <c:order val="2"/>
          <c:tx>
            <c:strRef>
              <c:f>Sheet1!$D$1</c:f>
              <c:strCache>
                <c:ptCount val="1"/>
                <c:pt idx="0">
                  <c:v>No, but it is likely to in the future</c:v>
                </c:pt>
              </c:strCache>
            </c:strRef>
          </c:tx>
          <c:spPr>
            <a:solidFill>
              <a:schemeClr val="accent4">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orbel" charset="0"/>
                    <a:ea typeface="Corbel" charset="0"/>
                    <a:cs typeface="Corbel"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Regular users</c:v>
                </c:pt>
                <c:pt idx="1">
                  <c:v>First-time users</c:v>
                </c:pt>
              </c:strCache>
            </c:strRef>
          </c:cat>
          <c:val>
            <c:numRef>
              <c:f>Sheet1!$D$2:$D$3</c:f>
              <c:numCache>
                <c:formatCode>0%</c:formatCode>
                <c:ptCount val="2"/>
                <c:pt idx="0">
                  <c:v>0.27</c:v>
                </c:pt>
                <c:pt idx="1">
                  <c:v>0.6</c:v>
                </c:pt>
              </c:numCache>
            </c:numRef>
          </c:val>
          <c:extLst>
            <c:ext xmlns:c16="http://schemas.microsoft.com/office/drawing/2014/chart" uri="{C3380CC4-5D6E-409C-BE32-E72D297353CC}">
              <c16:uniqueId val="{00000002-E84A-FD4C-8A55-D69326CC46DA}"/>
            </c:ext>
          </c:extLst>
        </c:ser>
        <c:dLbls>
          <c:dLblPos val="ctr"/>
          <c:showLegendKey val="0"/>
          <c:showVal val="1"/>
          <c:showCatName val="0"/>
          <c:showSerName val="0"/>
          <c:showPercent val="0"/>
          <c:showBubbleSize val="0"/>
        </c:dLbls>
        <c:gapWidth val="50"/>
        <c:overlap val="100"/>
        <c:axId val="788334224"/>
        <c:axId val="788337056"/>
      </c:barChart>
      <c:catAx>
        <c:axId val="788334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Corbel" panose="020B0503020204020204" pitchFamily="34" charset="0"/>
                <a:ea typeface="+mn-ea"/>
                <a:cs typeface="+mn-cs"/>
              </a:defRPr>
            </a:pPr>
            <a:endParaRPr lang="en-US"/>
          </a:p>
        </c:txPr>
        <c:crossAx val="788337056"/>
        <c:crosses val="autoZero"/>
        <c:auto val="1"/>
        <c:lblAlgn val="ctr"/>
        <c:lblOffset val="100"/>
        <c:noMultiLvlLbl val="0"/>
      </c:catAx>
      <c:valAx>
        <c:axId val="7883370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orbel" charset="0"/>
                <a:ea typeface="Corbel" charset="0"/>
                <a:cs typeface="Corbel" charset="0"/>
              </a:defRPr>
            </a:pPr>
            <a:endParaRPr lang="en-US"/>
          </a:p>
        </c:txPr>
        <c:crossAx val="788334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orbel" panose="020B0503020204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percentStacked"/>
        <c:varyColors val="0"/>
        <c:ser>
          <c:idx val="0"/>
          <c:order val="0"/>
          <c:tx>
            <c:strRef>
              <c:f>Sheet1!$B$1</c:f>
              <c:strCache>
                <c:ptCount val="1"/>
                <c:pt idx="0">
                  <c:v>Strongly disagree</c:v>
                </c:pt>
              </c:strCache>
            </c:strRef>
          </c:tx>
          <c:spPr>
            <a:solidFill>
              <a:schemeClr val="accent3">
                <a:tint val="54000"/>
              </a:schemeClr>
            </a:solidFill>
            <a:ln>
              <a:noFill/>
            </a:ln>
            <a:effectLst/>
          </c:spPr>
          <c:invertIfNegative val="0"/>
          <c:dLbls>
            <c:dLbl>
              <c:idx val="0"/>
              <c:layout>
                <c:manualLayout>
                  <c:x val="2.9200410001347199E-3"/>
                  <c:y val="-0.22060328196904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1B5-764E-9FBE-F7A181E50C3D}"/>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Corbel" charset="0"/>
                    <a:ea typeface="Corbel" charset="0"/>
                    <a:cs typeface="Corbel"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c:v>
                </c:pt>
              </c:strCache>
            </c:strRef>
          </c:cat>
          <c:val>
            <c:numRef>
              <c:f>Sheet1!$B$2</c:f>
              <c:numCache>
                <c:formatCode>0%</c:formatCode>
                <c:ptCount val="1"/>
                <c:pt idx="0">
                  <c:v>0.02</c:v>
                </c:pt>
              </c:numCache>
            </c:numRef>
          </c:val>
          <c:extLst>
            <c:ext xmlns:c16="http://schemas.microsoft.com/office/drawing/2014/chart" uri="{C3380CC4-5D6E-409C-BE32-E72D297353CC}">
              <c16:uniqueId val="{00000000-348D-264D-BB85-E89B60832EC1}"/>
            </c:ext>
          </c:extLst>
        </c:ser>
        <c:ser>
          <c:idx val="1"/>
          <c:order val="1"/>
          <c:tx>
            <c:strRef>
              <c:f>Sheet1!$C$1</c:f>
              <c:strCache>
                <c:ptCount val="1"/>
                <c:pt idx="0">
                  <c:v>Disagree</c:v>
                </c:pt>
              </c:strCache>
            </c:strRef>
          </c:tx>
          <c:spPr>
            <a:solidFill>
              <a:schemeClr val="accent3">
                <a:tint val="77000"/>
              </a:schemeClr>
            </a:solidFill>
            <a:ln>
              <a:noFill/>
            </a:ln>
            <a:effectLst/>
          </c:spPr>
          <c:invertIfNegative val="0"/>
          <c:dLbls>
            <c:dLbl>
              <c:idx val="0"/>
              <c:layout>
                <c:manualLayout>
                  <c:x val="2.9200410001347398E-3"/>
                  <c:y val="0.191476749007151"/>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Corbel" charset="0"/>
                      <a:ea typeface="Corbel" charset="0"/>
                      <a:cs typeface="Corbel"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B5-764E-9FBE-F7A181E50C3D}"/>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orbel" charset="0"/>
                    <a:ea typeface="Corbel" charset="0"/>
                    <a:cs typeface="Corbel"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c:v>
                </c:pt>
              </c:strCache>
            </c:strRef>
          </c:cat>
          <c:val>
            <c:numRef>
              <c:f>Sheet1!$C$2</c:f>
              <c:numCache>
                <c:formatCode>0%</c:formatCode>
                <c:ptCount val="1"/>
                <c:pt idx="0">
                  <c:v>0.01</c:v>
                </c:pt>
              </c:numCache>
            </c:numRef>
          </c:val>
          <c:extLst>
            <c:ext xmlns:c16="http://schemas.microsoft.com/office/drawing/2014/chart" uri="{C3380CC4-5D6E-409C-BE32-E72D297353CC}">
              <c16:uniqueId val="{00000001-348D-264D-BB85-E89B60832EC1}"/>
            </c:ext>
          </c:extLst>
        </c:ser>
        <c:ser>
          <c:idx val="2"/>
          <c:order val="2"/>
          <c:tx>
            <c:strRef>
              <c:f>Sheet1!$D$1</c:f>
              <c:strCache>
                <c:ptCount val="1"/>
                <c:pt idx="0">
                  <c:v>Neither agree nor disagree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orbel" charset="0"/>
                    <a:ea typeface="Corbel" charset="0"/>
                    <a:cs typeface="Corbel"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c:v>
                </c:pt>
              </c:strCache>
            </c:strRef>
          </c:cat>
          <c:val>
            <c:numRef>
              <c:f>Sheet1!$D$2</c:f>
              <c:numCache>
                <c:formatCode>0%</c:formatCode>
                <c:ptCount val="1"/>
                <c:pt idx="0">
                  <c:v>0.37</c:v>
                </c:pt>
              </c:numCache>
            </c:numRef>
          </c:val>
          <c:extLst>
            <c:ext xmlns:c16="http://schemas.microsoft.com/office/drawing/2014/chart" uri="{C3380CC4-5D6E-409C-BE32-E72D297353CC}">
              <c16:uniqueId val="{00000002-348D-264D-BB85-E89B60832EC1}"/>
            </c:ext>
          </c:extLst>
        </c:ser>
        <c:ser>
          <c:idx val="3"/>
          <c:order val="3"/>
          <c:tx>
            <c:strRef>
              <c:f>Sheet1!$E$1</c:f>
              <c:strCache>
                <c:ptCount val="1"/>
                <c:pt idx="0">
                  <c:v>Agree</c:v>
                </c:pt>
              </c:strCache>
            </c:strRef>
          </c:tx>
          <c:spPr>
            <a:solidFill>
              <a:schemeClr val="accent3">
                <a:shade val="76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orbel" charset="0"/>
                      <a:ea typeface="Corbel" charset="0"/>
                      <a:cs typeface="Corbel"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61B5-764E-9FBE-F7A181E50C3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c:v>
                </c:pt>
              </c:strCache>
            </c:strRef>
          </c:cat>
          <c:val>
            <c:numRef>
              <c:f>Sheet1!$E$2</c:f>
              <c:numCache>
                <c:formatCode>0%</c:formatCode>
                <c:ptCount val="1"/>
                <c:pt idx="0">
                  <c:v>0.12</c:v>
                </c:pt>
              </c:numCache>
            </c:numRef>
          </c:val>
          <c:extLst>
            <c:ext xmlns:c16="http://schemas.microsoft.com/office/drawing/2014/chart" uri="{C3380CC4-5D6E-409C-BE32-E72D297353CC}">
              <c16:uniqueId val="{00000000-E241-304B-AB52-F8BE355ED537}"/>
            </c:ext>
          </c:extLst>
        </c:ser>
        <c:ser>
          <c:idx val="4"/>
          <c:order val="4"/>
          <c:tx>
            <c:strRef>
              <c:f>Sheet1!$F$1</c:f>
              <c:strCache>
                <c:ptCount val="1"/>
                <c:pt idx="0">
                  <c:v>Strongly agree</c:v>
                </c:pt>
              </c:strCache>
            </c:strRef>
          </c:tx>
          <c:spPr>
            <a:solidFill>
              <a:schemeClr val="accent3">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orbel" charset="0"/>
                    <a:ea typeface="Corbel" charset="0"/>
                    <a:cs typeface="Corbel"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c:v>
                </c:pt>
              </c:strCache>
            </c:strRef>
          </c:cat>
          <c:val>
            <c:numRef>
              <c:f>Sheet1!$F$2</c:f>
              <c:numCache>
                <c:formatCode>0%</c:formatCode>
                <c:ptCount val="1"/>
                <c:pt idx="0">
                  <c:v>0.47</c:v>
                </c:pt>
              </c:numCache>
            </c:numRef>
          </c:val>
          <c:extLst>
            <c:ext xmlns:c16="http://schemas.microsoft.com/office/drawing/2014/chart" uri="{C3380CC4-5D6E-409C-BE32-E72D297353CC}">
              <c16:uniqueId val="{00000001-E241-304B-AB52-F8BE355ED537}"/>
            </c:ext>
          </c:extLst>
        </c:ser>
        <c:dLbls>
          <c:dLblPos val="ctr"/>
          <c:showLegendKey val="0"/>
          <c:showVal val="1"/>
          <c:showCatName val="0"/>
          <c:showSerName val="0"/>
          <c:showPercent val="0"/>
          <c:showBubbleSize val="0"/>
        </c:dLbls>
        <c:gapWidth val="50"/>
        <c:overlap val="100"/>
        <c:axId val="327078160"/>
        <c:axId val="327099536"/>
      </c:barChart>
      <c:catAx>
        <c:axId val="3270781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Corbel" panose="020B0503020204020204" pitchFamily="34" charset="0"/>
                <a:ea typeface="+mn-ea"/>
                <a:cs typeface="+mn-cs"/>
              </a:defRPr>
            </a:pPr>
            <a:endParaRPr lang="en-US"/>
          </a:p>
        </c:txPr>
        <c:crossAx val="327099536"/>
        <c:crosses val="autoZero"/>
        <c:auto val="1"/>
        <c:lblAlgn val="ctr"/>
        <c:lblOffset val="100"/>
        <c:noMultiLvlLbl val="0"/>
      </c:catAx>
      <c:valAx>
        <c:axId val="32709953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orbel" charset="0"/>
                <a:ea typeface="Corbel" charset="0"/>
                <a:cs typeface="Corbel" charset="0"/>
              </a:defRPr>
            </a:pPr>
            <a:endParaRPr lang="en-US"/>
          </a:p>
        </c:txPr>
        <c:crossAx val="327078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orbel" panose="020B0503020204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bar"/>
        <c:grouping val="percentStacked"/>
        <c:varyColors val="0"/>
        <c:ser>
          <c:idx val="0"/>
          <c:order val="0"/>
          <c:tx>
            <c:strRef>
              <c:f>Sheet1!$B$1</c:f>
              <c:strCache>
                <c:ptCount val="1"/>
                <c:pt idx="0">
                  <c:v>Strongly disagree</c:v>
                </c:pt>
              </c:strCache>
            </c:strRef>
          </c:tx>
          <c:spPr>
            <a:solidFill>
              <a:schemeClr val="accent4">
                <a:tint val="54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1879-1A4C-BFCF-D80F3E291168}"/>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Corbel" charset="0"/>
                    <a:ea typeface="Corbel" charset="0"/>
                    <a:cs typeface="Corbel"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Regular users</c:v>
                </c:pt>
                <c:pt idx="1">
                  <c:v>First-time users</c:v>
                </c:pt>
              </c:strCache>
            </c:strRef>
          </c:cat>
          <c:val>
            <c:numRef>
              <c:f>Sheet1!$B$2:$B$3</c:f>
              <c:numCache>
                <c:formatCode>0%</c:formatCode>
                <c:ptCount val="2"/>
                <c:pt idx="0">
                  <c:v>0</c:v>
                </c:pt>
                <c:pt idx="1">
                  <c:v>0.04</c:v>
                </c:pt>
              </c:numCache>
            </c:numRef>
          </c:val>
          <c:extLst>
            <c:ext xmlns:c16="http://schemas.microsoft.com/office/drawing/2014/chart" uri="{C3380CC4-5D6E-409C-BE32-E72D297353CC}">
              <c16:uniqueId val="{00000000-DD26-EC48-A617-CB7C872DC9D0}"/>
            </c:ext>
          </c:extLst>
        </c:ser>
        <c:ser>
          <c:idx val="1"/>
          <c:order val="1"/>
          <c:tx>
            <c:strRef>
              <c:f>Sheet1!$C$1</c:f>
              <c:strCache>
                <c:ptCount val="1"/>
                <c:pt idx="0">
                  <c:v>Disagree</c:v>
                </c:pt>
              </c:strCache>
            </c:strRef>
          </c:tx>
          <c:spPr>
            <a:solidFill>
              <a:schemeClr val="accent4">
                <a:tint val="77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1879-1A4C-BFCF-D80F3E291168}"/>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Corbel" charset="0"/>
                    <a:ea typeface="Corbel" charset="0"/>
                    <a:cs typeface="Corbel"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Regular users</c:v>
                </c:pt>
                <c:pt idx="1">
                  <c:v>First-time users</c:v>
                </c:pt>
              </c:strCache>
            </c:strRef>
          </c:cat>
          <c:val>
            <c:numRef>
              <c:f>Sheet1!$C$2:$C$3</c:f>
              <c:numCache>
                <c:formatCode>0%</c:formatCode>
                <c:ptCount val="2"/>
                <c:pt idx="0">
                  <c:v>0</c:v>
                </c:pt>
                <c:pt idx="1">
                  <c:v>0.02</c:v>
                </c:pt>
              </c:numCache>
            </c:numRef>
          </c:val>
          <c:extLst>
            <c:ext xmlns:c16="http://schemas.microsoft.com/office/drawing/2014/chart" uri="{C3380CC4-5D6E-409C-BE32-E72D297353CC}">
              <c16:uniqueId val="{00000001-DD26-EC48-A617-CB7C872DC9D0}"/>
            </c:ext>
          </c:extLst>
        </c:ser>
        <c:ser>
          <c:idx val="2"/>
          <c:order val="2"/>
          <c:tx>
            <c:strRef>
              <c:f>Sheet1!$D$1</c:f>
              <c:strCache>
                <c:ptCount val="1"/>
                <c:pt idx="0">
                  <c:v>Neither agree nor disagree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orbel" charset="0"/>
                    <a:ea typeface="Corbel" charset="0"/>
                    <a:cs typeface="Corbel"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Regular users</c:v>
                </c:pt>
                <c:pt idx="1">
                  <c:v>First-time users</c:v>
                </c:pt>
              </c:strCache>
            </c:strRef>
          </c:cat>
          <c:val>
            <c:numRef>
              <c:f>Sheet1!$D$2:$D$3</c:f>
              <c:numCache>
                <c:formatCode>0%</c:formatCode>
                <c:ptCount val="2"/>
                <c:pt idx="0">
                  <c:v>0.23</c:v>
                </c:pt>
                <c:pt idx="1">
                  <c:v>0.45</c:v>
                </c:pt>
              </c:numCache>
            </c:numRef>
          </c:val>
          <c:extLst>
            <c:ext xmlns:c16="http://schemas.microsoft.com/office/drawing/2014/chart" uri="{C3380CC4-5D6E-409C-BE32-E72D297353CC}">
              <c16:uniqueId val="{00000002-DD26-EC48-A617-CB7C872DC9D0}"/>
            </c:ext>
          </c:extLst>
        </c:ser>
        <c:ser>
          <c:idx val="3"/>
          <c:order val="3"/>
          <c:tx>
            <c:strRef>
              <c:f>Sheet1!$E$1</c:f>
              <c:strCache>
                <c:ptCount val="1"/>
                <c:pt idx="0">
                  <c:v>Agree</c:v>
                </c:pt>
              </c:strCache>
            </c:strRef>
          </c:tx>
          <c:spPr>
            <a:solidFill>
              <a:schemeClr val="accent4">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orbel" charset="0"/>
                    <a:ea typeface="Corbel" charset="0"/>
                    <a:cs typeface="Corbel"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Regular users</c:v>
                </c:pt>
                <c:pt idx="1">
                  <c:v>First-time users</c:v>
                </c:pt>
              </c:strCache>
            </c:strRef>
          </c:cat>
          <c:val>
            <c:numRef>
              <c:f>Sheet1!$E$2:$E$3</c:f>
              <c:numCache>
                <c:formatCode>0%</c:formatCode>
                <c:ptCount val="2"/>
                <c:pt idx="0">
                  <c:v>0.13</c:v>
                </c:pt>
                <c:pt idx="1">
                  <c:v>0.11</c:v>
                </c:pt>
              </c:numCache>
            </c:numRef>
          </c:val>
          <c:extLst>
            <c:ext xmlns:c16="http://schemas.microsoft.com/office/drawing/2014/chart" uri="{C3380CC4-5D6E-409C-BE32-E72D297353CC}">
              <c16:uniqueId val="{00000003-DD26-EC48-A617-CB7C872DC9D0}"/>
            </c:ext>
          </c:extLst>
        </c:ser>
        <c:ser>
          <c:idx val="4"/>
          <c:order val="4"/>
          <c:tx>
            <c:strRef>
              <c:f>Sheet1!$F$1</c:f>
              <c:strCache>
                <c:ptCount val="1"/>
                <c:pt idx="0">
                  <c:v>Strongly disagree2</c:v>
                </c:pt>
              </c:strCache>
            </c:strRef>
          </c:tx>
          <c:spPr>
            <a:solidFill>
              <a:schemeClr val="accent4">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orbel" charset="0"/>
                    <a:ea typeface="Corbel" charset="0"/>
                    <a:cs typeface="Corbel"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Regular users</c:v>
                </c:pt>
                <c:pt idx="1">
                  <c:v>First-time users</c:v>
                </c:pt>
              </c:strCache>
            </c:strRef>
          </c:cat>
          <c:val>
            <c:numRef>
              <c:f>Sheet1!$F$2:$F$3</c:f>
              <c:numCache>
                <c:formatCode>0%</c:formatCode>
                <c:ptCount val="2"/>
                <c:pt idx="0">
                  <c:v>0.63</c:v>
                </c:pt>
                <c:pt idx="1">
                  <c:v>0.38</c:v>
                </c:pt>
              </c:numCache>
            </c:numRef>
          </c:val>
          <c:extLst>
            <c:ext xmlns:c16="http://schemas.microsoft.com/office/drawing/2014/chart" uri="{C3380CC4-5D6E-409C-BE32-E72D297353CC}">
              <c16:uniqueId val="{00000004-DD26-EC48-A617-CB7C872DC9D0}"/>
            </c:ext>
          </c:extLst>
        </c:ser>
        <c:dLbls>
          <c:dLblPos val="ctr"/>
          <c:showLegendKey val="0"/>
          <c:showVal val="1"/>
          <c:showCatName val="0"/>
          <c:showSerName val="0"/>
          <c:showPercent val="0"/>
          <c:showBubbleSize val="0"/>
        </c:dLbls>
        <c:gapWidth val="50"/>
        <c:overlap val="100"/>
        <c:axId val="705631856"/>
        <c:axId val="783489696"/>
      </c:barChart>
      <c:catAx>
        <c:axId val="705631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Corbel" panose="020B0503020204020204" pitchFamily="34" charset="0"/>
                <a:ea typeface="+mn-ea"/>
                <a:cs typeface="+mn-cs"/>
              </a:defRPr>
            </a:pPr>
            <a:endParaRPr lang="en-US"/>
          </a:p>
        </c:txPr>
        <c:crossAx val="783489696"/>
        <c:crosses val="autoZero"/>
        <c:auto val="1"/>
        <c:lblAlgn val="ctr"/>
        <c:lblOffset val="100"/>
        <c:noMultiLvlLbl val="0"/>
      </c:catAx>
      <c:valAx>
        <c:axId val="7834896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orbel" charset="0"/>
                <a:ea typeface="Corbel" charset="0"/>
                <a:cs typeface="Corbel" charset="0"/>
              </a:defRPr>
            </a:pPr>
            <a:endParaRPr lang="en-US"/>
          </a:p>
        </c:txPr>
        <c:crossAx val="705631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orbel" panose="020B0503020204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percentStacked"/>
        <c:varyColors val="0"/>
        <c:ser>
          <c:idx val="0"/>
          <c:order val="0"/>
          <c:tx>
            <c:strRef>
              <c:f>Sheet1!$B$1</c:f>
              <c:strCache>
                <c:ptCount val="1"/>
                <c:pt idx="0">
                  <c:v>Strongly disagree</c:v>
                </c:pt>
              </c:strCache>
            </c:strRef>
          </c:tx>
          <c:spPr>
            <a:solidFill>
              <a:schemeClr val="accent3">
                <a:tint val="5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Corbel" charset="0"/>
                    <a:ea typeface="Corbel" charset="0"/>
                    <a:cs typeface="Corbel"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c:v>
                </c:pt>
              </c:strCache>
            </c:strRef>
          </c:cat>
          <c:val>
            <c:numRef>
              <c:f>Sheet1!$B$2</c:f>
              <c:numCache>
                <c:formatCode>0%</c:formatCode>
                <c:ptCount val="1"/>
                <c:pt idx="0">
                  <c:v>0.01</c:v>
                </c:pt>
              </c:numCache>
            </c:numRef>
          </c:val>
          <c:extLst>
            <c:ext xmlns:c16="http://schemas.microsoft.com/office/drawing/2014/chart" uri="{C3380CC4-5D6E-409C-BE32-E72D297353CC}">
              <c16:uniqueId val="{00000000-348D-264D-BB85-E89B60832EC1}"/>
            </c:ext>
          </c:extLst>
        </c:ser>
        <c:ser>
          <c:idx val="1"/>
          <c:order val="1"/>
          <c:tx>
            <c:strRef>
              <c:f>Sheet1!$C$1</c:f>
              <c:strCache>
                <c:ptCount val="1"/>
                <c:pt idx="0">
                  <c:v>Disagree</c:v>
                </c:pt>
              </c:strCache>
            </c:strRef>
          </c:tx>
          <c:spPr>
            <a:solidFill>
              <a:schemeClr val="accent3">
                <a:tint val="77000"/>
              </a:schemeClr>
            </a:solidFill>
            <a:ln>
              <a:noFill/>
            </a:ln>
            <a:effectLst/>
          </c:spPr>
          <c:invertIfNegative val="0"/>
          <c:dLbls>
            <c:delete val="1"/>
          </c:dLbls>
          <c:cat>
            <c:strRef>
              <c:f>Sheet1!$A$2</c:f>
              <c:strCache>
                <c:ptCount val="1"/>
                <c:pt idx="0">
                  <c:v>Overall</c:v>
                </c:pt>
              </c:strCache>
            </c:strRef>
          </c:cat>
          <c:val>
            <c:numRef>
              <c:f>Sheet1!$C$2</c:f>
              <c:numCache>
                <c:formatCode>0%</c:formatCode>
                <c:ptCount val="1"/>
                <c:pt idx="0">
                  <c:v>0</c:v>
                </c:pt>
              </c:numCache>
            </c:numRef>
          </c:val>
          <c:extLst>
            <c:ext xmlns:c16="http://schemas.microsoft.com/office/drawing/2014/chart" uri="{C3380CC4-5D6E-409C-BE32-E72D297353CC}">
              <c16:uniqueId val="{00000001-348D-264D-BB85-E89B60832EC1}"/>
            </c:ext>
          </c:extLst>
        </c:ser>
        <c:ser>
          <c:idx val="2"/>
          <c:order val="2"/>
          <c:tx>
            <c:strRef>
              <c:f>Sheet1!$D$1</c:f>
              <c:strCache>
                <c:ptCount val="1"/>
                <c:pt idx="0">
                  <c:v>Neither agree nor disagree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orbel" charset="0"/>
                    <a:ea typeface="Corbel" charset="0"/>
                    <a:cs typeface="Corbel"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c:v>
                </c:pt>
              </c:strCache>
            </c:strRef>
          </c:cat>
          <c:val>
            <c:numRef>
              <c:f>Sheet1!$D$2</c:f>
              <c:numCache>
                <c:formatCode>0%</c:formatCode>
                <c:ptCount val="1"/>
                <c:pt idx="0">
                  <c:v>0.33</c:v>
                </c:pt>
              </c:numCache>
            </c:numRef>
          </c:val>
          <c:extLst>
            <c:ext xmlns:c16="http://schemas.microsoft.com/office/drawing/2014/chart" uri="{C3380CC4-5D6E-409C-BE32-E72D297353CC}">
              <c16:uniqueId val="{00000002-348D-264D-BB85-E89B60832EC1}"/>
            </c:ext>
          </c:extLst>
        </c:ser>
        <c:ser>
          <c:idx val="3"/>
          <c:order val="3"/>
          <c:tx>
            <c:strRef>
              <c:f>Sheet1!$E$1</c:f>
              <c:strCache>
                <c:ptCount val="1"/>
                <c:pt idx="0">
                  <c:v>Agree</c:v>
                </c:pt>
              </c:strCache>
            </c:strRef>
          </c:tx>
          <c:spPr>
            <a:solidFill>
              <a:schemeClr val="accent3">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orbel" charset="0"/>
                    <a:ea typeface="Corbel" charset="0"/>
                    <a:cs typeface="Corbel"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c:v>
                </c:pt>
              </c:strCache>
            </c:strRef>
          </c:cat>
          <c:val>
            <c:numRef>
              <c:f>Sheet1!$E$2</c:f>
              <c:numCache>
                <c:formatCode>0%</c:formatCode>
                <c:ptCount val="1"/>
                <c:pt idx="0">
                  <c:v>0.22</c:v>
                </c:pt>
              </c:numCache>
            </c:numRef>
          </c:val>
          <c:extLst>
            <c:ext xmlns:c16="http://schemas.microsoft.com/office/drawing/2014/chart" uri="{C3380CC4-5D6E-409C-BE32-E72D297353CC}">
              <c16:uniqueId val="{00000000-E241-304B-AB52-F8BE355ED537}"/>
            </c:ext>
          </c:extLst>
        </c:ser>
        <c:ser>
          <c:idx val="4"/>
          <c:order val="4"/>
          <c:tx>
            <c:strRef>
              <c:f>Sheet1!$F$1</c:f>
              <c:strCache>
                <c:ptCount val="1"/>
                <c:pt idx="0">
                  <c:v>Strongly agree</c:v>
                </c:pt>
              </c:strCache>
            </c:strRef>
          </c:tx>
          <c:spPr>
            <a:solidFill>
              <a:schemeClr val="accent3">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Corbel" charset="0"/>
                    <a:ea typeface="Corbel" charset="0"/>
                    <a:cs typeface="Corbel"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c:v>
                </c:pt>
              </c:strCache>
            </c:strRef>
          </c:cat>
          <c:val>
            <c:numRef>
              <c:f>Sheet1!$F$2</c:f>
              <c:numCache>
                <c:formatCode>0%</c:formatCode>
                <c:ptCount val="1"/>
                <c:pt idx="0">
                  <c:v>0.45</c:v>
                </c:pt>
              </c:numCache>
            </c:numRef>
          </c:val>
          <c:extLst>
            <c:ext xmlns:c16="http://schemas.microsoft.com/office/drawing/2014/chart" uri="{C3380CC4-5D6E-409C-BE32-E72D297353CC}">
              <c16:uniqueId val="{00000001-E241-304B-AB52-F8BE355ED537}"/>
            </c:ext>
          </c:extLst>
        </c:ser>
        <c:dLbls>
          <c:dLblPos val="ctr"/>
          <c:showLegendKey val="0"/>
          <c:showVal val="1"/>
          <c:showCatName val="0"/>
          <c:showSerName val="0"/>
          <c:showPercent val="0"/>
          <c:showBubbleSize val="0"/>
        </c:dLbls>
        <c:gapWidth val="50"/>
        <c:overlap val="100"/>
        <c:axId val="712904464"/>
        <c:axId val="712147136"/>
      </c:barChart>
      <c:catAx>
        <c:axId val="712904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Corbel" panose="020B0503020204020204" pitchFamily="34" charset="0"/>
                <a:ea typeface="+mn-ea"/>
                <a:cs typeface="+mn-cs"/>
              </a:defRPr>
            </a:pPr>
            <a:endParaRPr lang="en-US"/>
          </a:p>
        </c:txPr>
        <c:crossAx val="712147136"/>
        <c:crosses val="autoZero"/>
        <c:auto val="1"/>
        <c:lblAlgn val="ctr"/>
        <c:lblOffset val="100"/>
        <c:noMultiLvlLbl val="0"/>
      </c:catAx>
      <c:valAx>
        <c:axId val="71214713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2904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orbel" panose="020B0503020204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bar"/>
        <c:grouping val="percentStacked"/>
        <c:varyColors val="0"/>
        <c:ser>
          <c:idx val="0"/>
          <c:order val="0"/>
          <c:tx>
            <c:strRef>
              <c:f>Sheet1!$B$1</c:f>
              <c:strCache>
                <c:ptCount val="1"/>
                <c:pt idx="0">
                  <c:v>Strongly disagree</c:v>
                </c:pt>
              </c:strCache>
            </c:strRef>
          </c:tx>
          <c:spPr>
            <a:solidFill>
              <a:schemeClr val="accent4">
                <a:tint val="54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9AE9-F944-8CE1-C063144D72FC}"/>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Corbel" charset="0"/>
                    <a:ea typeface="Corbel" charset="0"/>
                    <a:cs typeface="Corbel"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Regular users</c:v>
                </c:pt>
                <c:pt idx="1">
                  <c:v>First-time users</c:v>
                </c:pt>
              </c:strCache>
            </c:strRef>
          </c:cat>
          <c:val>
            <c:numRef>
              <c:f>Sheet1!$B$2:$B$3</c:f>
              <c:numCache>
                <c:formatCode>0%</c:formatCode>
                <c:ptCount val="2"/>
                <c:pt idx="0">
                  <c:v>0</c:v>
                </c:pt>
                <c:pt idx="1">
                  <c:v>0.02</c:v>
                </c:pt>
              </c:numCache>
            </c:numRef>
          </c:val>
          <c:extLst>
            <c:ext xmlns:c16="http://schemas.microsoft.com/office/drawing/2014/chart" uri="{C3380CC4-5D6E-409C-BE32-E72D297353CC}">
              <c16:uniqueId val="{00000000-DD26-EC48-A617-CB7C872DC9D0}"/>
            </c:ext>
          </c:extLst>
        </c:ser>
        <c:ser>
          <c:idx val="1"/>
          <c:order val="1"/>
          <c:tx>
            <c:strRef>
              <c:f>Sheet1!$C$1</c:f>
              <c:strCache>
                <c:ptCount val="1"/>
                <c:pt idx="0">
                  <c:v>Disagree</c:v>
                </c:pt>
              </c:strCache>
            </c:strRef>
          </c:tx>
          <c:spPr>
            <a:solidFill>
              <a:schemeClr val="accent4">
                <a:tint val="77000"/>
              </a:schemeClr>
            </a:solidFill>
            <a:ln>
              <a:noFill/>
            </a:ln>
            <a:effectLst/>
          </c:spPr>
          <c:invertIfNegative val="0"/>
          <c:dLbls>
            <c:delete val="1"/>
          </c:dLbls>
          <c:cat>
            <c:strRef>
              <c:f>Sheet1!$A$2:$A$3</c:f>
              <c:strCache>
                <c:ptCount val="2"/>
                <c:pt idx="0">
                  <c:v>Regular users</c:v>
                </c:pt>
                <c:pt idx="1">
                  <c:v>First-time users</c:v>
                </c:pt>
              </c:strCache>
            </c:strRef>
          </c:cat>
          <c:val>
            <c:numRef>
              <c:f>Sheet1!$C$2:$C$3</c:f>
              <c:numCache>
                <c:formatCode>0%</c:formatCode>
                <c:ptCount val="2"/>
                <c:pt idx="0">
                  <c:v>0</c:v>
                </c:pt>
                <c:pt idx="1">
                  <c:v>0</c:v>
                </c:pt>
              </c:numCache>
            </c:numRef>
          </c:val>
          <c:extLst>
            <c:ext xmlns:c16="http://schemas.microsoft.com/office/drawing/2014/chart" uri="{C3380CC4-5D6E-409C-BE32-E72D297353CC}">
              <c16:uniqueId val="{00000001-DD26-EC48-A617-CB7C872DC9D0}"/>
            </c:ext>
          </c:extLst>
        </c:ser>
        <c:ser>
          <c:idx val="2"/>
          <c:order val="2"/>
          <c:tx>
            <c:strRef>
              <c:f>Sheet1!$D$1</c:f>
              <c:strCache>
                <c:ptCount val="1"/>
                <c:pt idx="0">
                  <c:v>Neither agree nor disagree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orbel" charset="0"/>
                    <a:ea typeface="Corbel" charset="0"/>
                    <a:cs typeface="Corbel"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Regular users</c:v>
                </c:pt>
                <c:pt idx="1">
                  <c:v>First-time users</c:v>
                </c:pt>
              </c:strCache>
            </c:strRef>
          </c:cat>
          <c:val>
            <c:numRef>
              <c:f>Sheet1!$D$2:$D$3</c:f>
              <c:numCache>
                <c:formatCode>0%</c:formatCode>
                <c:ptCount val="2"/>
                <c:pt idx="0">
                  <c:v>0.3</c:v>
                </c:pt>
                <c:pt idx="1">
                  <c:v>0.34</c:v>
                </c:pt>
              </c:numCache>
            </c:numRef>
          </c:val>
          <c:extLst>
            <c:ext xmlns:c16="http://schemas.microsoft.com/office/drawing/2014/chart" uri="{C3380CC4-5D6E-409C-BE32-E72D297353CC}">
              <c16:uniqueId val="{00000002-DD26-EC48-A617-CB7C872DC9D0}"/>
            </c:ext>
          </c:extLst>
        </c:ser>
        <c:ser>
          <c:idx val="3"/>
          <c:order val="3"/>
          <c:tx>
            <c:strRef>
              <c:f>Sheet1!$E$1</c:f>
              <c:strCache>
                <c:ptCount val="1"/>
                <c:pt idx="0">
                  <c:v>Agree</c:v>
                </c:pt>
              </c:strCache>
            </c:strRef>
          </c:tx>
          <c:spPr>
            <a:solidFill>
              <a:schemeClr val="accent4">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orbel" charset="0"/>
                    <a:ea typeface="Corbel" charset="0"/>
                    <a:cs typeface="Corbel"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Regular users</c:v>
                </c:pt>
                <c:pt idx="1">
                  <c:v>First-time users</c:v>
                </c:pt>
              </c:strCache>
            </c:strRef>
          </c:cat>
          <c:val>
            <c:numRef>
              <c:f>Sheet1!$E$2:$E$3</c:f>
              <c:numCache>
                <c:formatCode>0%</c:formatCode>
                <c:ptCount val="2"/>
                <c:pt idx="0">
                  <c:v>0.23</c:v>
                </c:pt>
                <c:pt idx="1">
                  <c:v>0.21</c:v>
                </c:pt>
              </c:numCache>
            </c:numRef>
          </c:val>
          <c:extLst>
            <c:ext xmlns:c16="http://schemas.microsoft.com/office/drawing/2014/chart" uri="{C3380CC4-5D6E-409C-BE32-E72D297353CC}">
              <c16:uniqueId val="{00000003-DD26-EC48-A617-CB7C872DC9D0}"/>
            </c:ext>
          </c:extLst>
        </c:ser>
        <c:ser>
          <c:idx val="4"/>
          <c:order val="4"/>
          <c:tx>
            <c:strRef>
              <c:f>Sheet1!$F$1</c:f>
              <c:strCache>
                <c:ptCount val="1"/>
                <c:pt idx="0">
                  <c:v>Strongly agree</c:v>
                </c:pt>
              </c:strCache>
            </c:strRef>
          </c:tx>
          <c:spPr>
            <a:solidFill>
              <a:schemeClr val="accent4">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orbel" charset="0"/>
                    <a:ea typeface="Corbel" charset="0"/>
                    <a:cs typeface="Corbel"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Regular users</c:v>
                </c:pt>
                <c:pt idx="1">
                  <c:v>First-time users</c:v>
                </c:pt>
              </c:strCache>
            </c:strRef>
          </c:cat>
          <c:val>
            <c:numRef>
              <c:f>Sheet1!$F$2:$F$3</c:f>
              <c:numCache>
                <c:formatCode>0%</c:formatCode>
                <c:ptCount val="2"/>
                <c:pt idx="0">
                  <c:v>0.47</c:v>
                </c:pt>
                <c:pt idx="1">
                  <c:v>0.43</c:v>
                </c:pt>
              </c:numCache>
            </c:numRef>
          </c:val>
          <c:extLst>
            <c:ext xmlns:c16="http://schemas.microsoft.com/office/drawing/2014/chart" uri="{C3380CC4-5D6E-409C-BE32-E72D297353CC}">
              <c16:uniqueId val="{00000004-DD26-EC48-A617-CB7C872DC9D0}"/>
            </c:ext>
          </c:extLst>
        </c:ser>
        <c:dLbls>
          <c:dLblPos val="ctr"/>
          <c:showLegendKey val="0"/>
          <c:showVal val="1"/>
          <c:showCatName val="0"/>
          <c:showSerName val="0"/>
          <c:showPercent val="0"/>
          <c:showBubbleSize val="0"/>
        </c:dLbls>
        <c:gapWidth val="50"/>
        <c:overlap val="100"/>
        <c:axId val="712834912"/>
        <c:axId val="712837232"/>
      </c:barChart>
      <c:catAx>
        <c:axId val="712834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Corbel" panose="020B0503020204020204" pitchFamily="34" charset="0"/>
                <a:ea typeface="+mn-ea"/>
                <a:cs typeface="+mn-cs"/>
              </a:defRPr>
            </a:pPr>
            <a:endParaRPr lang="en-US"/>
          </a:p>
        </c:txPr>
        <c:crossAx val="712837232"/>
        <c:crosses val="autoZero"/>
        <c:auto val="1"/>
        <c:lblAlgn val="ctr"/>
        <c:lblOffset val="100"/>
        <c:noMultiLvlLbl val="0"/>
      </c:catAx>
      <c:valAx>
        <c:axId val="7128372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2834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orbel" panose="020B0503020204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72691857395377"/>
          <c:y val="4.7303012035765798E-2"/>
          <c:w val="0.527308142604623"/>
          <c:h val="0.80405550984108898"/>
        </c:manualLayout>
      </c:layout>
      <c:barChart>
        <c:barDir val="bar"/>
        <c:grouping val="percentStacked"/>
        <c:varyColors val="0"/>
        <c:ser>
          <c:idx val="0"/>
          <c:order val="0"/>
          <c:tx>
            <c:strRef>
              <c:f>Sheet1!$B$1</c:f>
              <c:strCache>
                <c:ptCount val="1"/>
                <c:pt idx="0">
                  <c:v>High value</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orbel" charset="0"/>
                    <a:ea typeface="Corbel" charset="0"/>
                    <a:cs typeface="Corbel"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Guidance on citing archives and Archives Hub descriptions</c:v>
                </c:pt>
                <c:pt idx="1">
                  <c:v>Tagging or annotating content</c:v>
                </c:pt>
                <c:pt idx="2">
                  <c:v>A service to help you find out which new collections have been added </c:v>
                </c:pt>
                <c:pt idx="3">
                  <c:v>Search based on where archives are located</c:v>
                </c:pt>
                <c:pt idx="4">
                  <c:v>The ability to save searches</c:v>
                </c:pt>
                <c:pt idx="5">
                  <c:v>Access to more digital content</c:v>
                </c:pt>
                <c:pt idx="6">
                  <c:v>Browse by name, place or subjects</c:v>
                </c:pt>
                <c:pt idx="7">
                  <c:v>More comprehensive coverage of UK archives</c:v>
                </c:pt>
              </c:strCache>
            </c:strRef>
          </c:cat>
          <c:val>
            <c:numRef>
              <c:f>Sheet1!$B$2:$B$9</c:f>
              <c:numCache>
                <c:formatCode>0%</c:formatCode>
                <c:ptCount val="8"/>
                <c:pt idx="0">
                  <c:v>0.28899999999999998</c:v>
                </c:pt>
                <c:pt idx="1">
                  <c:v>0.30099999999999999</c:v>
                </c:pt>
                <c:pt idx="2">
                  <c:v>0.373</c:v>
                </c:pt>
                <c:pt idx="3">
                  <c:v>0.39800000000000002</c:v>
                </c:pt>
                <c:pt idx="4">
                  <c:v>0.48199999999999998</c:v>
                </c:pt>
                <c:pt idx="5">
                  <c:v>0.68700000000000006</c:v>
                </c:pt>
                <c:pt idx="6">
                  <c:v>0.68700000000000006</c:v>
                </c:pt>
                <c:pt idx="7">
                  <c:v>0.69899999999999995</c:v>
                </c:pt>
              </c:numCache>
            </c:numRef>
          </c:val>
          <c:extLst>
            <c:ext xmlns:c16="http://schemas.microsoft.com/office/drawing/2014/chart" uri="{C3380CC4-5D6E-409C-BE32-E72D297353CC}">
              <c16:uniqueId val="{00000000-FEBA-6E4A-BF6A-1A01A768AC6E}"/>
            </c:ext>
          </c:extLst>
        </c:ser>
        <c:ser>
          <c:idx val="1"/>
          <c:order val="1"/>
          <c:tx>
            <c:strRef>
              <c:f>Sheet1!$C$1</c:f>
              <c:strCache>
                <c:ptCount val="1"/>
                <c:pt idx="0">
                  <c:v>Medium value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orbel" charset="0"/>
                    <a:ea typeface="Corbel" charset="0"/>
                    <a:cs typeface="Corbel"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Guidance on citing archives and Archives Hub descriptions</c:v>
                </c:pt>
                <c:pt idx="1">
                  <c:v>Tagging or annotating content</c:v>
                </c:pt>
                <c:pt idx="2">
                  <c:v>A service to help you find out which new collections have been added </c:v>
                </c:pt>
                <c:pt idx="3">
                  <c:v>Search based on where archives are located</c:v>
                </c:pt>
                <c:pt idx="4">
                  <c:v>The ability to save searches</c:v>
                </c:pt>
                <c:pt idx="5">
                  <c:v>Access to more digital content</c:v>
                </c:pt>
                <c:pt idx="6">
                  <c:v>Browse by name, place or subjects</c:v>
                </c:pt>
                <c:pt idx="7">
                  <c:v>More comprehensive coverage of UK archives</c:v>
                </c:pt>
              </c:strCache>
            </c:strRef>
          </c:cat>
          <c:val>
            <c:numRef>
              <c:f>Sheet1!$C$2:$C$9</c:f>
              <c:numCache>
                <c:formatCode>0%</c:formatCode>
                <c:ptCount val="8"/>
                <c:pt idx="0">
                  <c:v>0.54200000000000004</c:v>
                </c:pt>
                <c:pt idx="1">
                  <c:v>0.48199999999999998</c:v>
                </c:pt>
                <c:pt idx="2">
                  <c:v>0.48199999999999998</c:v>
                </c:pt>
                <c:pt idx="3">
                  <c:v>0.42199999999999999</c:v>
                </c:pt>
                <c:pt idx="4">
                  <c:v>0.38600000000000001</c:v>
                </c:pt>
                <c:pt idx="5">
                  <c:v>0.253</c:v>
                </c:pt>
                <c:pt idx="6">
                  <c:v>0.26500000000000001</c:v>
                </c:pt>
                <c:pt idx="7">
                  <c:v>0.24099999999999999</c:v>
                </c:pt>
              </c:numCache>
            </c:numRef>
          </c:val>
          <c:extLst>
            <c:ext xmlns:c16="http://schemas.microsoft.com/office/drawing/2014/chart" uri="{C3380CC4-5D6E-409C-BE32-E72D297353CC}">
              <c16:uniqueId val="{00000001-FEBA-6E4A-BF6A-1A01A768AC6E}"/>
            </c:ext>
          </c:extLst>
        </c:ser>
        <c:ser>
          <c:idx val="2"/>
          <c:order val="2"/>
          <c:tx>
            <c:strRef>
              <c:f>Sheet1!$D$1</c:f>
              <c:strCache>
                <c:ptCount val="1"/>
                <c:pt idx="0">
                  <c:v>Low value</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Corbel" charset="0"/>
                    <a:ea typeface="Corbel" charset="0"/>
                    <a:cs typeface="Corbel"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Guidance on citing archives and Archives Hub descriptions</c:v>
                </c:pt>
                <c:pt idx="1">
                  <c:v>Tagging or annotating content</c:v>
                </c:pt>
                <c:pt idx="2">
                  <c:v>A service to help you find out which new collections have been added </c:v>
                </c:pt>
                <c:pt idx="3">
                  <c:v>Search based on where archives are located</c:v>
                </c:pt>
                <c:pt idx="4">
                  <c:v>The ability to save searches</c:v>
                </c:pt>
                <c:pt idx="5">
                  <c:v>Access to more digital content</c:v>
                </c:pt>
                <c:pt idx="6">
                  <c:v>Browse by name, place or subjects</c:v>
                </c:pt>
                <c:pt idx="7">
                  <c:v>More comprehensive coverage of UK archives</c:v>
                </c:pt>
              </c:strCache>
            </c:strRef>
          </c:cat>
          <c:val>
            <c:numRef>
              <c:f>Sheet1!$D$2:$D$9</c:f>
              <c:numCache>
                <c:formatCode>0%</c:formatCode>
                <c:ptCount val="8"/>
                <c:pt idx="0">
                  <c:v>0.16900000000000001</c:v>
                </c:pt>
                <c:pt idx="1">
                  <c:v>0.217</c:v>
                </c:pt>
                <c:pt idx="2">
                  <c:v>0.14499999999999999</c:v>
                </c:pt>
                <c:pt idx="3">
                  <c:v>0.18099999999999999</c:v>
                </c:pt>
                <c:pt idx="4">
                  <c:v>0.13300000000000001</c:v>
                </c:pt>
                <c:pt idx="5">
                  <c:v>0.06</c:v>
                </c:pt>
                <c:pt idx="6">
                  <c:v>4.8000000000000001E-2</c:v>
                </c:pt>
                <c:pt idx="7">
                  <c:v>0.06</c:v>
                </c:pt>
              </c:numCache>
            </c:numRef>
          </c:val>
          <c:extLst>
            <c:ext xmlns:c16="http://schemas.microsoft.com/office/drawing/2014/chart" uri="{C3380CC4-5D6E-409C-BE32-E72D297353CC}">
              <c16:uniqueId val="{00000002-FEBA-6E4A-BF6A-1A01A768AC6E}"/>
            </c:ext>
          </c:extLst>
        </c:ser>
        <c:dLbls>
          <c:dLblPos val="inEnd"/>
          <c:showLegendKey val="0"/>
          <c:showVal val="1"/>
          <c:showCatName val="0"/>
          <c:showSerName val="0"/>
          <c:showPercent val="0"/>
          <c:showBubbleSize val="0"/>
        </c:dLbls>
        <c:gapWidth val="50"/>
        <c:overlap val="100"/>
        <c:axId val="344819792"/>
        <c:axId val="344822624"/>
      </c:barChart>
      <c:catAx>
        <c:axId val="3448197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just">
              <a:defRPr sz="1200" b="1" i="0" u="none" strike="noStrike" kern="1200" baseline="0">
                <a:solidFill>
                  <a:schemeClr val="tx1">
                    <a:lumMod val="65000"/>
                    <a:lumOff val="35000"/>
                  </a:schemeClr>
                </a:solidFill>
                <a:latin typeface="Corbel" charset="0"/>
                <a:ea typeface="Corbel" charset="0"/>
                <a:cs typeface="Corbel" charset="0"/>
              </a:defRPr>
            </a:pPr>
            <a:endParaRPr lang="en-US"/>
          </a:p>
        </c:txPr>
        <c:crossAx val="344822624"/>
        <c:crosses val="autoZero"/>
        <c:auto val="1"/>
        <c:lblAlgn val="r"/>
        <c:lblOffset val="100"/>
        <c:noMultiLvlLbl val="0"/>
      </c:catAx>
      <c:valAx>
        <c:axId val="3448226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orbel" charset="0"/>
                <a:ea typeface="Corbel" charset="0"/>
                <a:cs typeface="Corbel" charset="0"/>
              </a:defRPr>
            </a:pPr>
            <a:endParaRPr lang="en-US"/>
          </a:p>
        </c:txPr>
        <c:crossAx val="344819792"/>
        <c:crosses val="autoZero"/>
        <c:crossBetween val="between"/>
      </c:valAx>
      <c:spPr>
        <a:noFill/>
        <a:ln>
          <a:noFill/>
        </a:ln>
        <a:effectLst/>
      </c:spPr>
    </c:plotArea>
    <c:legend>
      <c:legendPos val="b"/>
      <c:layout>
        <c:manualLayout>
          <c:xMode val="edge"/>
          <c:yMode val="edge"/>
          <c:x val="0.33018124010008998"/>
          <c:y val="0.92254769266737402"/>
          <c:w val="0.33963751979982099"/>
          <c:h val="7.0174920865584897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orbel" charset="0"/>
              <a:ea typeface="Corbel" charset="0"/>
              <a:cs typeface="Corbel"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200" b="1" dirty="0">
                <a:solidFill>
                  <a:schemeClr val="tx1"/>
                </a:solidFill>
                <a:latin typeface="Corbel" charset="0"/>
                <a:ea typeface="Corbel" charset="0"/>
                <a:cs typeface="Corbel" charset="0"/>
              </a:rPr>
              <a:t>Results filtered to display regular users only</a:t>
            </a:r>
          </a:p>
        </c:rich>
      </c:tx>
      <c:layout>
        <c:manualLayout>
          <c:xMode val="edge"/>
          <c:yMode val="edge"/>
          <c:x val="5.8309037900874598E-5"/>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72691857395377"/>
          <c:y val="4.7303012035765798E-2"/>
          <c:w val="0.527308142604623"/>
          <c:h val="0.80405550984108898"/>
        </c:manualLayout>
      </c:layout>
      <c:barChart>
        <c:barDir val="bar"/>
        <c:grouping val="percentStacked"/>
        <c:varyColors val="0"/>
        <c:ser>
          <c:idx val="0"/>
          <c:order val="0"/>
          <c:tx>
            <c:strRef>
              <c:f>Sheet1!$B$1</c:f>
              <c:strCache>
                <c:ptCount val="1"/>
                <c:pt idx="0">
                  <c:v>High value</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orbel" charset="0"/>
                    <a:ea typeface="Corbel" charset="0"/>
                    <a:cs typeface="Corbel"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8"/>
                <c:pt idx="0">
                  <c:v>Tagging or annotating content</c:v>
                </c:pt>
                <c:pt idx="1">
                  <c:v>Guidance on citing archives and Archives Hub descriptions</c:v>
                </c:pt>
                <c:pt idx="2">
                  <c:v>A service to help you find out which new collections have been added </c:v>
                </c:pt>
                <c:pt idx="3">
                  <c:v>The ability to save searches</c:v>
                </c:pt>
                <c:pt idx="4">
                  <c:v>Search based on where archives are located</c:v>
                </c:pt>
                <c:pt idx="5">
                  <c:v>Access to more digital content</c:v>
                </c:pt>
                <c:pt idx="6">
                  <c:v>Browse by name, place or subjects</c:v>
                </c:pt>
                <c:pt idx="7">
                  <c:v>More comprehensive coverage of UK archives</c:v>
                </c:pt>
              </c:strCache>
            </c:strRef>
          </c:cat>
          <c:val>
            <c:numRef>
              <c:f>Sheet1!$B$2:$B$10</c:f>
              <c:numCache>
                <c:formatCode>0%</c:formatCode>
                <c:ptCount val="9"/>
                <c:pt idx="0">
                  <c:v>0.16700000000000001</c:v>
                </c:pt>
                <c:pt idx="1">
                  <c:v>0.26700000000000002</c:v>
                </c:pt>
                <c:pt idx="2">
                  <c:v>0.3</c:v>
                </c:pt>
                <c:pt idx="3">
                  <c:v>0.36699999999999999</c:v>
                </c:pt>
                <c:pt idx="4">
                  <c:v>0.53300000000000003</c:v>
                </c:pt>
                <c:pt idx="5">
                  <c:v>0.6</c:v>
                </c:pt>
                <c:pt idx="6">
                  <c:v>0.66700000000000004</c:v>
                </c:pt>
                <c:pt idx="7">
                  <c:v>0.8</c:v>
                </c:pt>
              </c:numCache>
            </c:numRef>
          </c:val>
          <c:extLst>
            <c:ext xmlns:c16="http://schemas.microsoft.com/office/drawing/2014/chart" uri="{C3380CC4-5D6E-409C-BE32-E72D297353CC}">
              <c16:uniqueId val="{00000000-FEBA-6E4A-BF6A-1A01A768AC6E}"/>
            </c:ext>
          </c:extLst>
        </c:ser>
        <c:ser>
          <c:idx val="1"/>
          <c:order val="1"/>
          <c:tx>
            <c:strRef>
              <c:f>Sheet1!$C$1</c:f>
              <c:strCache>
                <c:ptCount val="1"/>
                <c:pt idx="0">
                  <c:v>Medium value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orbel" charset="0"/>
                    <a:ea typeface="Corbel" charset="0"/>
                    <a:cs typeface="Corbel"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8"/>
                <c:pt idx="0">
                  <c:v>Tagging or annotating content</c:v>
                </c:pt>
                <c:pt idx="1">
                  <c:v>Guidance on citing archives and Archives Hub descriptions</c:v>
                </c:pt>
                <c:pt idx="2">
                  <c:v>A service to help you find out which new collections have been added </c:v>
                </c:pt>
                <c:pt idx="3">
                  <c:v>The ability to save searches</c:v>
                </c:pt>
                <c:pt idx="4">
                  <c:v>Search based on where archives are located</c:v>
                </c:pt>
                <c:pt idx="5">
                  <c:v>Access to more digital content</c:v>
                </c:pt>
                <c:pt idx="6">
                  <c:v>Browse by name, place or subjects</c:v>
                </c:pt>
                <c:pt idx="7">
                  <c:v>More comprehensive coverage of UK archives</c:v>
                </c:pt>
              </c:strCache>
            </c:strRef>
          </c:cat>
          <c:val>
            <c:numRef>
              <c:f>Sheet1!$C$2:$C$10</c:f>
              <c:numCache>
                <c:formatCode>0%</c:formatCode>
                <c:ptCount val="9"/>
                <c:pt idx="0">
                  <c:v>0.46700000000000003</c:v>
                </c:pt>
                <c:pt idx="1">
                  <c:v>0.53300000000000003</c:v>
                </c:pt>
                <c:pt idx="2">
                  <c:v>0.56699999999999995</c:v>
                </c:pt>
                <c:pt idx="3">
                  <c:v>0.4</c:v>
                </c:pt>
                <c:pt idx="4">
                  <c:v>0.3</c:v>
                </c:pt>
                <c:pt idx="5">
                  <c:v>0.3</c:v>
                </c:pt>
                <c:pt idx="6">
                  <c:v>0.3</c:v>
                </c:pt>
                <c:pt idx="7">
                  <c:v>0.2</c:v>
                </c:pt>
              </c:numCache>
            </c:numRef>
          </c:val>
          <c:extLst>
            <c:ext xmlns:c16="http://schemas.microsoft.com/office/drawing/2014/chart" uri="{C3380CC4-5D6E-409C-BE32-E72D297353CC}">
              <c16:uniqueId val="{00000001-FEBA-6E4A-BF6A-1A01A768AC6E}"/>
            </c:ext>
          </c:extLst>
        </c:ser>
        <c:ser>
          <c:idx val="2"/>
          <c:order val="2"/>
          <c:tx>
            <c:strRef>
              <c:f>Sheet1!$D$1</c:f>
              <c:strCache>
                <c:ptCount val="1"/>
                <c:pt idx="0">
                  <c:v>Low value</c:v>
                </c:pt>
              </c:strCache>
            </c:strRef>
          </c:tx>
          <c:spPr>
            <a:solidFill>
              <a:schemeClr val="accent5">
                <a:tint val="65000"/>
              </a:schemeClr>
            </a:solidFill>
            <a:ln>
              <a:noFill/>
            </a:ln>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0-D56D-0E4E-937D-4D6E6880AD39}"/>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Corbel" charset="0"/>
                    <a:ea typeface="Corbel" charset="0"/>
                    <a:cs typeface="Corbel"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8"/>
                <c:pt idx="0">
                  <c:v>Tagging or annotating content</c:v>
                </c:pt>
                <c:pt idx="1">
                  <c:v>Guidance on citing archives and Archives Hub descriptions</c:v>
                </c:pt>
                <c:pt idx="2">
                  <c:v>A service to help you find out which new collections have been added </c:v>
                </c:pt>
                <c:pt idx="3">
                  <c:v>The ability to save searches</c:v>
                </c:pt>
                <c:pt idx="4">
                  <c:v>Search based on where archives are located</c:v>
                </c:pt>
                <c:pt idx="5">
                  <c:v>Access to more digital content</c:v>
                </c:pt>
                <c:pt idx="6">
                  <c:v>Browse by name, place or subjects</c:v>
                </c:pt>
                <c:pt idx="7">
                  <c:v>More comprehensive coverage of UK archives</c:v>
                </c:pt>
              </c:strCache>
            </c:strRef>
          </c:cat>
          <c:val>
            <c:numRef>
              <c:f>Sheet1!$D$2:$D$10</c:f>
              <c:numCache>
                <c:formatCode>0%</c:formatCode>
                <c:ptCount val="9"/>
                <c:pt idx="0">
                  <c:v>0.36699999999999999</c:v>
                </c:pt>
                <c:pt idx="1">
                  <c:v>0.2</c:v>
                </c:pt>
                <c:pt idx="2">
                  <c:v>0.13300000000000001</c:v>
                </c:pt>
                <c:pt idx="3">
                  <c:v>0.23300000000000001</c:v>
                </c:pt>
                <c:pt idx="4">
                  <c:v>0.16700000000000001</c:v>
                </c:pt>
                <c:pt idx="5">
                  <c:v>0.1</c:v>
                </c:pt>
                <c:pt idx="6">
                  <c:v>3.3000000000000002E-2</c:v>
                </c:pt>
                <c:pt idx="7">
                  <c:v>0</c:v>
                </c:pt>
              </c:numCache>
            </c:numRef>
          </c:val>
          <c:extLst>
            <c:ext xmlns:c16="http://schemas.microsoft.com/office/drawing/2014/chart" uri="{C3380CC4-5D6E-409C-BE32-E72D297353CC}">
              <c16:uniqueId val="{00000002-FEBA-6E4A-BF6A-1A01A768AC6E}"/>
            </c:ext>
          </c:extLst>
        </c:ser>
        <c:dLbls>
          <c:dLblPos val="inEnd"/>
          <c:showLegendKey val="0"/>
          <c:showVal val="1"/>
          <c:showCatName val="0"/>
          <c:showSerName val="0"/>
          <c:showPercent val="0"/>
          <c:showBubbleSize val="0"/>
        </c:dLbls>
        <c:gapWidth val="50"/>
        <c:overlap val="100"/>
        <c:axId val="344853728"/>
        <c:axId val="344856560"/>
      </c:barChart>
      <c:catAx>
        <c:axId val="3448537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just">
              <a:defRPr sz="1200" b="1" i="0" u="none" strike="noStrike" kern="1200" baseline="0">
                <a:solidFill>
                  <a:schemeClr val="tx1">
                    <a:lumMod val="65000"/>
                    <a:lumOff val="35000"/>
                  </a:schemeClr>
                </a:solidFill>
                <a:latin typeface="Corbel" charset="0"/>
                <a:ea typeface="Corbel" charset="0"/>
                <a:cs typeface="Corbel" charset="0"/>
              </a:defRPr>
            </a:pPr>
            <a:endParaRPr lang="en-US"/>
          </a:p>
        </c:txPr>
        <c:crossAx val="344856560"/>
        <c:crosses val="autoZero"/>
        <c:auto val="1"/>
        <c:lblAlgn val="r"/>
        <c:lblOffset val="100"/>
        <c:noMultiLvlLbl val="0"/>
      </c:catAx>
      <c:valAx>
        <c:axId val="3448565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orbel" charset="0"/>
                <a:ea typeface="Corbel" charset="0"/>
                <a:cs typeface="Corbel" charset="0"/>
              </a:defRPr>
            </a:pPr>
            <a:endParaRPr lang="en-US"/>
          </a:p>
        </c:txPr>
        <c:crossAx val="344853728"/>
        <c:crosses val="autoZero"/>
        <c:crossBetween val="between"/>
      </c:valAx>
      <c:spPr>
        <a:noFill/>
        <a:ln>
          <a:noFill/>
        </a:ln>
        <a:effectLst/>
      </c:spPr>
    </c:plotArea>
    <c:legend>
      <c:legendPos val="b"/>
      <c:layout>
        <c:manualLayout>
          <c:xMode val="edge"/>
          <c:yMode val="edge"/>
          <c:x val="0.33018124010008998"/>
          <c:y val="0.92254769266737402"/>
          <c:w val="0.33963751979982099"/>
          <c:h val="7.0174920865584897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orbel" charset="0"/>
              <a:ea typeface="Corbel" charset="0"/>
              <a:cs typeface="Corbel"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915" b="0" i="0" u="none" strike="noStrike" kern="1200" spc="0" baseline="0">
                <a:solidFill>
                  <a:schemeClr val="tx1">
                    <a:lumMod val="65000"/>
                    <a:lumOff val="35000"/>
                  </a:schemeClr>
                </a:solidFill>
                <a:latin typeface="+mn-lt"/>
                <a:ea typeface="+mn-ea"/>
                <a:cs typeface="+mn-cs"/>
              </a:defRPr>
            </a:pPr>
            <a:r>
              <a:rPr lang="en-US" sz="1400" b="1" dirty="0">
                <a:solidFill>
                  <a:schemeClr val="tx1"/>
                </a:solidFill>
                <a:latin typeface="Corbel" panose="020B0503020204020204" pitchFamily="34" charset="0"/>
              </a:rPr>
              <a:t>First-time users</a:t>
            </a:r>
          </a:p>
        </c:rich>
      </c:tx>
      <c:layout>
        <c:manualLayout>
          <c:xMode val="edge"/>
          <c:yMode val="edge"/>
          <c:x val="0.26831960784313702"/>
          <c:y val="0"/>
        </c:manualLayout>
      </c:layout>
      <c:overlay val="1"/>
      <c:spPr>
        <a:noFill/>
        <a:ln>
          <a:noFill/>
        </a:ln>
        <a:effectLst/>
      </c:spPr>
      <c:txPr>
        <a:bodyPr rot="0" spcFirstLastPara="1" vertOverflow="ellipsis" vert="horz" wrap="square" anchor="ctr" anchorCtr="1"/>
        <a:lstStyle/>
        <a:p>
          <a:pPr>
            <a:defRPr sz="1915"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Location</c:v>
                </c:pt>
              </c:strCache>
            </c:strRef>
          </c:tx>
          <c:dPt>
            <c:idx val="0"/>
            <c:bubble3D val="0"/>
            <c:spPr>
              <a:solidFill>
                <a:schemeClr val="accent4">
                  <a:shade val="58000"/>
                </a:schemeClr>
              </a:solidFill>
              <a:ln w="19050">
                <a:solidFill>
                  <a:schemeClr val="lt1"/>
                </a:solidFill>
              </a:ln>
              <a:effectLst/>
            </c:spPr>
            <c:extLst>
              <c:ext xmlns:c16="http://schemas.microsoft.com/office/drawing/2014/chart" uri="{C3380CC4-5D6E-409C-BE32-E72D297353CC}">
                <c16:uniqueId val="{00000001-0593-1049-8667-971EB4ED8D2A}"/>
              </c:ext>
            </c:extLst>
          </c:dPt>
          <c:dPt>
            <c:idx val="1"/>
            <c:bubble3D val="0"/>
            <c:spPr>
              <a:solidFill>
                <a:schemeClr val="accent4">
                  <a:shade val="86000"/>
                </a:schemeClr>
              </a:solidFill>
              <a:ln w="19050">
                <a:solidFill>
                  <a:schemeClr val="lt1"/>
                </a:solidFill>
              </a:ln>
              <a:effectLst/>
            </c:spPr>
            <c:extLst>
              <c:ext xmlns:c16="http://schemas.microsoft.com/office/drawing/2014/chart" uri="{C3380CC4-5D6E-409C-BE32-E72D297353CC}">
                <c16:uniqueId val="{00000003-0593-1049-8667-971EB4ED8D2A}"/>
              </c:ext>
            </c:extLst>
          </c:dPt>
          <c:dPt>
            <c:idx val="2"/>
            <c:bubble3D val="0"/>
            <c:spPr>
              <a:solidFill>
                <a:schemeClr val="accent4">
                  <a:tint val="86000"/>
                </a:schemeClr>
              </a:solidFill>
              <a:ln w="19050">
                <a:solidFill>
                  <a:schemeClr val="lt1"/>
                </a:solidFill>
              </a:ln>
              <a:effectLst/>
            </c:spPr>
            <c:extLst>
              <c:ext xmlns:c16="http://schemas.microsoft.com/office/drawing/2014/chart" uri="{C3380CC4-5D6E-409C-BE32-E72D297353CC}">
                <c16:uniqueId val="{00000005-0593-1049-8667-971EB4ED8D2A}"/>
              </c:ext>
            </c:extLst>
          </c:dPt>
          <c:dPt>
            <c:idx val="3"/>
            <c:bubble3D val="0"/>
            <c:spPr>
              <a:solidFill>
                <a:schemeClr val="accent4">
                  <a:tint val="58000"/>
                </a:schemeClr>
              </a:solidFill>
              <a:ln w="19050">
                <a:solidFill>
                  <a:schemeClr val="lt1"/>
                </a:solidFill>
              </a:ln>
              <a:effectLst/>
            </c:spPr>
            <c:extLst>
              <c:ext xmlns:c16="http://schemas.microsoft.com/office/drawing/2014/chart" uri="{C3380CC4-5D6E-409C-BE32-E72D297353CC}">
                <c16:uniqueId val="{00000007-0593-1049-8667-971EB4ED8D2A}"/>
              </c:ext>
            </c:extLst>
          </c:dPt>
          <c:dLbls>
            <c:dLbl>
              <c:idx val="1"/>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Corbel" charset="0"/>
                      <a:ea typeface="Corbel" charset="0"/>
                      <a:cs typeface="Corbel"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593-1049-8667-971EB4ED8D2A}"/>
                </c:ext>
              </c:extLst>
            </c:dLbl>
            <c:dLbl>
              <c:idx val="2"/>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Corbel" charset="0"/>
                      <a:ea typeface="Corbel" charset="0"/>
                      <a:cs typeface="Corbel"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593-1049-8667-971EB4ED8D2A}"/>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orbel" charset="0"/>
                    <a:ea typeface="Corbel" charset="0"/>
                    <a:cs typeface="Corbel" charset="0"/>
                  </a:defRPr>
                </a:pPr>
                <a:endParaRPr lang="en-US"/>
              </a:p>
            </c:txPr>
            <c:dLblPos val="bestFit"/>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UK</c:v>
                </c:pt>
                <c:pt idx="1">
                  <c:v>Europe</c:v>
                </c:pt>
                <c:pt idx="2">
                  <c:v>USA</c:v>
                </c:pt>
                <c:pt idx="3">
                  <c:v>Other</c:v>
                </c:pt>
              </c:strCache>
            </c:strRef>
          </c:cat>
          <c:val>
            <c:numRef>
              <c:f>Sheet1!$B$2:$B$5</c:f>
              <c:numCache>
                <c:formatCode>General</c:formatCode>
                <c:ptCount val="4"/>
                <c:pt idx="0">
                  <c:v>22</c:v>
                </c:pt>
                <c:pt idx="1">
                  <c:v>6</c:v>
                </c:pt>
                <c:pt idx="2">
                  <c:v>5</c:v>
                </c:pt>
                <c:pt idx="3">
                  <c:v>20</c:v>
                </c:pt>
              </c:numCache>
            </c:numRef>
          </c:val>
          <c:extLst>
            <c:ext xmlns:c16="http://schemas.microsoft.com/office/drawing/2014/chart" uri="{C3380CC4-5D6E-409C-BE32-E72D297353CC}">
              <c16:uniqueId val="{00000008-0593-1049-8667-971EB4ED8D2A}"/>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915" b="0" i="0" u="none" strike="noStrike" kern="1200" spc="0" baseline="0">
                <a:solidFill>
                  <a:schemeClr val="tx1">
                    <a:lumMod val="65000"/>
                    <a:lumOff val="35000"/>
                  </a:schemeClr>
                </a:solidFill>
                <a:latin typeface="+mn-lt"/>
                <a:ea typeface="+mn-ea"/>
                <a:cs typeface="+mn-cs"/>
              </a:defRPr>
            </a:pPr>
            <a:r>
              <a:rPr lang="en-US" sz="1400" b="1" dirty="0">
                <a:solidFill>
                  <a:schemeClr val="tx1"/>
                </a:solidFill>
                <a:latin typeface="Corbel" panose="020B0503020204020204" pitchFamily="34" charset="0"/>
              </a:rPr>
              <a:t>Regular</a:t>
            </a:r>
            <a:r>
              <a:rPr lang="en-US" sz="1400" b="1" baseline="0" dirty="0">
                <a:solidFill>
                  <a:schemeClr val="tx1"/>
                </a:solidFill>
                <a:latin typeface="Corbel" panose="020B0503020204020204" pitchFamily="34" charset="0"/>
              </a:rPr>
              <a:t> users</a:t>
            </a:r>
            <a:endParaRPr lang="en-US" sz="1400" b="1" dirty="0">
              <a:solidFill>
                <a:schemeClr val="tx1"/>
              </a:solidFill>
              <a:latin typeface="Corbel" panose="020B0503020204020204" pitchFamily="34" charset="0"/>
            </a:endParaRPr>
          </a:p>
        </c:rich>
      </c:tx>
      <c:layout>
        <c:manualLayout>
          <c:xMode val="edge"/>
          <c:yMode val="edge"/>
          <c:x val="0.30697776004899102"/>
          <c:y val="0"/>
        </c:manualLayout>
      </c:layout>
      <c:overlay val="1"/>
      <c:spPr>
        <a:noFill/>
        <a:ln>
          <a:noFill/>
        </a:ln>
        <a:effectLst/>
      </c:spPr>
      <c:txPr>
        <a:bodyPr rot="0" spcFirstLastPara="1" vertOverflow="ellipsis" vert="horz" wrap="square" anchor="ctr" anchorCtr="1"/>
        <a:lstStyle/>
        <a:p>
          <a:pPr>
            <a:defRPr sz="1915"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Location</c:v>
                </c:pt>
              </c:strCache>
            </c:strRef>
          </c:tx>
          <c:dPt>
            <c:idx val="0"/>
            <c:bubble3D val="0"/>
            <c:spPr>
              <a:solidFill>
                <a:schemeClr val="accent4">
                  <a:shade val="58000"/>
                </a:schemeClr>
              </a:solidFill>
              <a:ln w="19050">
                <a:solidFill>
                  <a:schemeClr val="lt1"/>
                </a:solidFill>
              </a:ln>
              <a:effectLst/>
            </c:spPr>
            <c:extLst>
              <c:ext xmlns:c16="http://schemas.microsoft.com/office/drawing/2014/chart" uri="{C3380CC4-5D6E-409C-BE32-E72D297353CC}">
                <c16:uniqueId val="{00000001-2B4E-2340-AFF8-B0319421D533}"/>
              </c:ext>
            </c:extLst>
          </c:dPt>
          <c:dPt>
            <c:idx val="1"/>
            <c:bubble3D val="0"/>
            <c:spPr>
              <a:solidFill>
                <a:schemeClr val="accent4">
                  <a:shade val="86000"/>
                </a:schemeClr>
              </a:solidFill>
              <a:ln w="19050">
                <a:solidFill>
                  <a:schemeClr val="lt1"/>
                </a:solidFill>
              </a:ln>
              <a:effectLst/>
            </c:spPr>
            <c:extLst>
              <c:ext xmlns:c16="http://schemas.microsoft.com/office/drawing/2014/chart" uri="{C3380CC4-5D6E-409C-BE32-E72D297353CC}">
                <c16:uniqueId val="{00000003-2B4E-2340-AFF8-B0319421D533}"/>
              </c:ext>
            </c:extLst>
          </c:dPt>
          <c:dPt>
            <c:idx val="2"/>
            <c:bubble3D val="0"/>
            <c:spPr>
              <a:solidFill>
                <a:schemeClr val="accent4">
                  <a:tint val="86000"/>
                </a:schemeClr>
              </a:solidFill>
              <a:ln w="19050">
                <a:solidFill>
                  <a:schemeClr val="lt1"/>
                </a:solidFill>
              </a:ln>
              <a:effectLst/>
            </c:spPr>
            <c:extLst>
              <c:ext xmlns:c16="http://schemas.microsoft.com/office/drawing/2014/chart" uri="{C3380CC4-5D6E-409C-BE32-E72D297353CC}">
                <c16:uniqueId val="{00000005-2B4E-2340-AFF8-B0319421D533}"/>
              </c:ext>
            </c:extLst>
          </c:dPt>
          <c:dPt>
            <c:idx val="3"/>
            <c:bubble3D val="0"/>
            <c:spPr>
              <a:solidFill>
                <a:schemeClr val="accent4">
                  <a:tint val="58000"/>
                </a:schemeClr>
              </a:solidFill>
              <a:ln w="19050">
                <a:solidFill>
                  <a:schemeClr val="lt1"/>
                </a:solidFill>
              </a:ln>
              <a:effectLst/>
            </c:spPr>
            <c:extLst>
              <c:ext xmlns:c16="http://schemas.microsoft.com/office/drawing/2014/chart" uri="{C3380CC4-5D6E-409C-BE32-E72D297353CC}">
                <c16:uniqueId val="{00000007-2B4E-2340-AFF8-B0319421D533}"/>
              </c:ext>
            </c:extLst>
          </c:dPt>
          <c:dLbls>
            <c:dLbl>
              <c:idx val="1"/>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Corbel" charset="0"/>
                      <a:ea typeface="Corbel" charset="0"/>
                      <a:cs typeface="Corbel"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B4E-2340-AFF8-B0319421D533}"/>
                </c:ext>
              </c:extLst>
            </c:dLbl>
            <c:dLbl>
              <c:idx val="2"/>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Corbel" charset="0"/>
                      <a:ea typeface="Corbel" charset="0"/>
                      <a:cs typeface="Corbel"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B4E-2340-AFF8-B0319421D533}"/>
                </c:ext>
              </c:extLst>
            </c:dLbl>
            <c:dLbl>
              <c:idx val="3"/>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Corbel" charset="0"/>
                      <a:ea typeface="Corbel" charset="0"/>
                      <a:cs typeface="Corbel"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B4E-2340-AFF8-B0319421D533}"/>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orbel" charset="0"/>
                    <a:ea typeface="Corbel" charset="0"/>
                    <a:cs typeface="Corbel" charset="0"/>
                  </a:defRPr>
                </a:pPr>
                <a:endParaRPr lang="en-US"/>
              </a:p>
            </c:txPr>
            <c:dLblPos val="bestFit"/>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UK</c:v>
                </c:pt>
                <c:pt idx="1">
                  <c:v>Europe</c:v>
                </c:pt>
                <c:pt idx="2">
                  <c:v>USA</c:v>
                </c:pt>
                <c:pt idx="3">
                  <c:v>Other</c:v>
                </c:pt>
              </c:strCache>
            </c:strRef>
          </c:cat>
          <c:val>
            <c:numRef>
              <c:f>Sheet1!$B$2:$B$5</c:f>
              <c:numCache>
                <c:formatCode>General</c:formatCode>
                <c:ptCount val="4"/>
                <c:pt idx="0">
                  <c:v>23</c:v>
                </c:pt>
                <c:pt idx="1">
                  <c:v>2</c:v>
                </c:pt>
                <c:pt idx="2">
                  <c:v>1</c:v>
                </c:pt>
                <c:pt idx="3">
                  <c:v>4</c:v>
                </c:pt>
              </c:numCache>
            </c:numRef>
          </c:val>
          <c:extLst>
            <c:ext xmlns:c16="http://schemas.microsoft.com/office/drawing/2014/chart" uri="{C3380CC4-5D6E-409C-BE32-E72D297353CC}">
              <c16:uniqueId val="{00000008-2B4E-2340-AFF8-B0319421D533}"/>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solidFill>
                  <a:schemeClr val="tx1"/>
                </a:solidFill>
                <a:latin typeface="Corbel" charset="0"/>
                <a:ea typeface="Corbel" charset="0"/>
                <a:cs typeface="Corbel" charset="0"/>
              </a:rPr>
              <a:t>First-time</a:t>
            </a:r>
            <a:r>
              <a:rPr lang="en-US" sz="1600" b="1" baseline="0" dirty="0">
                <a:solidFill>
                  <a:schemeClr val="tx1"/>
                </a:solidFill>
                <a:latin typeface="Corbel" charset="0"/>
                <a:ea typeface="Corbel" charset="0"/>
                <a:cs typeface="Corbel" charset="0"/>
              </a:rPr>
              <a:t> users</a:t>
            </a:r>
            <a:endParaRPr lang="en-US" sz="1600" b="1" dirty="0">
              <a:solidFill>
                <a:schemeClr val="tx1"/>
              </a:solidFill>
              <a:latin typeface="Corbel" charset="0"/>
              <a:ea typeface="Corbel" charset="0"/>
              <a:cs typeface="Corbel"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Sector</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7900-B640-95B5-1DDA308E34D9}"/>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7900-B640-95B5-1DDA308E34D9}"/>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7900-B640-95B5-1DDA308E34D9}"/>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7900-B640-95B5-1DDA308E34D9}"/>
              </c:ext>
            </c:extLst>
          </c:dPt>
          <c:dPt>
            <c:idx val="4"/>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7900-B640-95B5-1DDA308E34D9}"/>
              </c:ext>
            </c:extLst>
          </c:dPt>
          <c:dPt>
            <c:idx val="5"/>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B-7900-B640-95B5-1DDA308E34D9}"/>
              </c:ext>
            </c:extLst>
          </c:dPt>
          <c:dPt>
            <c:idx val="6"/>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0D-7900-B640-95B5-1DDA308E34D9}"/>
              </c:ext>
            </c:extLst>
          </c:dPt>
          <c:dPt>
            <c:idx val="7"/>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0F-7900-B640-95B5-1DDA308E34D9}"/>
              </c:ext>
            </c:extLst>
          </c:dPt>
          <c:dLbls>
            <c:dLbl>
              <c:idx val="5"/>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Corbel" charset="0"/>
                      <a:ea typeface="Corbel" charset="0"/>
                      <a:cs typeface="Corbel" charset="0"/>
                    </a:defRPr>
                  </a:pPr>
                  <a:endParaRPr lang="en-US"/>
                </a:p>
              </c:txPr>
              <c:showLegendKey val="0"/>
              <c:showVal val="0"/>
              <c:showCatName val="0"/>
              <c:showSerName val="0"/>
              <c:showPercent val="1"/>
              <c:showBubbleSize val="0"/>
              <c:extLst>
                <c:ext xmlns:c16="http://schemas.microsoft.com/office/drawing/2014/chart" uri="{C3380CC4-5D6E-409C-BE32-E72D297353CC}">
                  <c16:uniqueId val="{0000000B-7900-B640-95B5-1DDA308E34D9}"/>
                </c:ext>
              </c:extLst>
            </c:dLbl>
            <c:dLbl>
              <c:idx val="6"/>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Corbel" charset="0"/>
                      <a:ea typeface="Corbel" charset="0"/>
                      <a:cs typeface="Corbel" charset="0"/>
                    </a:defRPr>
                  </a:pPr>
                  <a:endParaRPr lang="en-US"/>
                </a:p>
              </c:txPr>
              <c:showLegendKey val="0"/>
              <c:showVal val="0"/>
              <c:showCatName val="0"/>
              <c:showSerName val="0"/>
              <c:showPercent val="1"/>
              <c:showBubbleSize val="0"/>
              <c:extLst>
                <c:ext xmlns:c16="http://schemas.microsoft.com/office/drawing/2014/chart" uri="{C3380CC4-5D6E-409C-BE32-E72D297353CC}">
                  <c16:uniqueId val="{0000000D-7900-B640-95B5-1DDA308E34D9}"/>
                </c:ext>
              </c:extLst>
            </c:dLbl>
            <c:dLbl>
              <c:idx val="7"/>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Corbel" charset="0"/>
                      <a:ea typeface="Corbel" charset="0"/>
                      <a:cs typeface="Corbel" charset="0"/>
                    </a:defRPr>
                  </a:pPr>
                  <a:endParaRPr lang="en-US"/>
                </a:p>
              </c:txPr>
              <c:showLegendKey val="0"/>
              <c:showVal val="0"/>
              <c:showCatName val="0"/>
              <c:showSerName val="0"/>
              <c:showPercent val="1"/>
              <c:showBubbleSize val="0"/>
              <c:extLst>
                <c:ext xmlns:c16="http://schemas.microsoft.com/office/drawing/2014/chart" uri="{C3380CC4-5D6E-409C-BE32-E72D297353CC}">
                  <c16:uniqueId val="{0000000F-7900-B640-95B5-1DDA308E34D9}"/>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orbel" charset="0"/>
                    <a:ea typeface="Corbel" charset="0"/>
                    <a:cs typeface="Corbel"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Higher Education</c:v>
                </c:pt>
                <c:pt idx="1">
                  <c:v>Retired</c:v>
                </c:pt>
                <c:pt idx="2">
                  <c:v>Arts/Cultural Heritage</c:v>
                </c:pt>
                <c:pt idx="3">
                  <c:v>Other</c:v>
                </c:pt>
                <c:pt idx="4">
                  <c:v>Commercial/Business</c:v>
                </c:pt>
                <c:pt idx="5">
                  <c:v>Further Education</c:v>
                </c:pt>
                <c:pt idx="6">
                  <c:v>School</c:v>
                </c:pt>
                <c:pt idx="7">
                  <c:v>Government</c:v>
                </c:pt>
              </c:strCache>
            </c:strRef>
          </c:cat>
          <c:val>
            <c:numRef>
              <c:f>Sheet1!$B$2:$B$9</c:f>
              <c:numCache>
                <c:formatCode>General</c:formatCode>
                <c:ptCount val="8"/>
                <c:pt idx="0">
                  <c:v>21</c:v>
                </c:pt>
                <c:pt idx="1">
                  <c:v>10</c:v>
                </c:pt>
                <c:pt idx="2">
                  <c:v>4</c:v>
                </c:pt>
                <c:pt idx="3">
                  <c:v>7</c:v>
                </c:pt>
                <c:pt idx="4">
                  <c:v>5</c:v>
                </c:pt>
                <c:pt idx="5">
                  <c:v>2</c:v>
                </c:pt>
                <c:pt idx="6">
                  <c:v>3</c:v>
                </c:pt>
                <c:pt idx="7">
                  <c:v>1</c:v>
                </c:pt>
              </c:numCache>
            </c:numRef>
          </c:val>
          <c:extLst>
            <c:ext xmlns:c16="http://schemas.microsoft.com/office/drawing/2014/chart" uri="{C3380CC4-5D6E-409C-BE32-E72D297353CC}">
              <c16:uniqueId val="{00000010-7900-B640-95B5-1DDA308E34D9}"/>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3533222222222197"/>
          <c:y val="0.17295477793372499"/>
          <c:w val="0.34209000000000001"/>
          <c:h val="0.8270452220662749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orbel" charset="0"/>
              <a:ea typeface="Corbel" charset="0"/>
              <a:cs typeface="Corbel"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solidFill>
                  <a:schemeClr val="tx1"/>
                </a:solidFill>
                <a:latin typeface="Corbel" charset="0"/>
                <a:ea typeface="Corbel" charset="0"/>
                <a:cs typeface="Corbel" charset="0"/>
              </a:rPr>
              <a:t>Regular users</a:t>
            </a:r>
            <a:r>
              <a:rPr lang="en-US" sz="1600" b="1" baseline="0" dirty="0">
                <a:solidFill>
                  <a:schemeClr val="tx1"/>
                </a:solidFill>
                <a:latin typeface="Corbel" charset="0"/>
                <a:ea typeface="Corbel" charset="0"/>
                <a:cs typeface="Corbel" charset="0"/>
              </a:rPr>
              <a:t> </a:t>
            </a:r>
            <a:endParaRPr lang="en-US" sz="1600" b="1" dirty="0">
              <a:solidFill>
                <a:schemeClr val="tx1"/>
              </a:solidFill>
              <a:latin typeface="Corbel" charset="0"/>
              <a:ea typeface="Corbel" charset="0"/>
              <a:cs typeface="Corbel"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Sector</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7900-B640-95B5-1DDA308E34D9}"/>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7900-B640-95B5-1DDA308E34D9}"/>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7900-B640-95B5-1DDA308E34D9}"/>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7900-B640-95B5-1DDA308E34D9}"/>
              </c:ext>
            </c:extLst>
          </c:dPt>
          <c:dPt>
            <c:idx val="4"/>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7900-B640-95B5-1DDA308E34D9}"/>
              </c:ext>
            </c:extLst>
          </c:dPt>
          <c:dPt>
            <c:idx val="5"/>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B-7900-B640-95B5-1DDA308E34D9}"/>
              </c:ext>
            </c:extLst>
          </c:dPt>
          <c:dPt>
            <c:idx val="6"/>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0D-7900-B640-95B5-1DDA308E34D9}"/>
              </c:ext>
            </c:extLst>
          </c:dPt>
          <c:dPt>
            <c:idx val="7"/>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0F-7900-B640-95B5-1DDA308E34D9}"/>
              </c:ext>
            </c:extLst>
          </c:dPt>
          <c:dLbls>
            <c:dLbl>
              <c:idx val="5"/>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Corbel" charset="0"/>
                      <a:ea typeface="Corbel" charset="0"/>
                      <a:cs typeface="Corbel" charset="0"/>
                    </a:defRPr>
                  </a:pPr>
                  <a:endParaRPr lang="en-US"/>
                </a:p>
              </c:txPr>
              <c:showLegendKey val="0"/>
              <c:showVal val="0"/>
              <c:showCatName val="0"/>
              <c:showSerName val="0"/>
              <c:showPercent val="1"/>
              <c:showBubbleSize val="0"/>
              <c:extLst>
                <c:ext xmlns:c16="http://schemas.microsoft.com/office/drawing/2014/chart" uri="{C3380CC4-5D6E-409C-BE32-E72D297353CC}">
                  <c16:uniqueId val="{0000000B-7900-B640-95B5-1DDA308E34D9}"/>
                </c:ext>
              </c:extLst>
            </c:dLbl>
            <c:dLbl>
              <c:idx val="6"/>
              <c:delete val="1"/>
              <c:extLst>
                <c:ext xmlns:c15="http://schemas.microsoft.com/office/drawing/2012/chart" uri="{CE6537A1-D6FC-4f65-9D91-7224C49458BB}"/>
                <c:ext xmlns:c16="http://schemas.microsoft.com/office/drawing/2014/chart" uri="{C3380CC4-5D6E-409C-BE32-E72D297353CC}">
                  <c16:uniqueId val="{0000000D-7900-B640-95B5-1DDA308E34D9}"/>
                </c:ext>
              </c:extLst>
            </c:dLbl>
            <c:dLbl>
              <c:idx val="7"/>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Corbel" charset="0"/>
                      <a:ea typeface="Corbel" charset="0"/>
                      <a:cs typeface="Corbel" charset="0"/>
                    </a:defRPr>
                  </a:pPr>
                  <a:endParaRPr lang="en-US"/>
                </a:p>
              </c:txPr>
              <c:showLegendKey val="0"/>
              <c:showVal val="0"/>
              <c:showCatName val="0"/>
              <c:showSerName val="0"/>
              <c:showPercent val="1"/>
              <c:showBubbleSize val="0"/>
              <c:extLst>
                <c:ext xmlns:c16="http://schemas.microsoft.com/office/drawing/2014/chart" uri="{C3380CC4-5D6E-409C-BE32-E72D297353CC}">
                  <c16:uniqueId val="{0000000F-7900-B640-95B5-1DDA308E34D9}"/>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orbel" charset="0"/>
                    <a:ea typeface="Corbel" charset="0"/>
                    <a:cs typeface="Corbel"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Higher Education</c:v>
                </c:pt>
                <c:pt idx="1">
                  <c:v>Retired</c:v>
                </c:pt>
                <c:pt idx="2">
                  <c:v>Arts/Cultural Heritage</c:v>
                </c:pt>
                <c:pt idx="3">
                  <c:v>Other</c:v>
                </c:pt>
                <c:pt idx="4">
                  <c:v>Commercial/Business</c:v>
                </c:pt>
                <c:pt idx="5">
                  <c:v>Further Education</c:v>
                </c:pt>
                <c:pt idx="6">
                  <c:v>School (primary &amp; secondary education)</c:v>
                </c:pt>
                <c:pt idx="7">
                  <c:v>Government</c:v>
                </c:pt>
              </c:strCache>
            </c:strRef>
          </c:cat>
          <c:val>
            <c:numRef>
              <c:f>Sheet1!$B$2:$B$9</c:f>
              <c:numCache>
                <c:formatCode>General</c:formatCode>
                <c:ptCount val="8"/>
                <c:pt idx="0">
                  <c:v>16</c:v>
                </c:pt>
                <c:pt idx="1">
                  <c:v>4</c:v>
                </c:pt>
                <c:pt idx="2">
                  <c:v>6</c:v>
                </c:pt>
                <c:pt idx="3">
                  <c:v>2</c:v>
                </c:pt>
                <c:pt idx="4">
                  <c:v>0</c:v>
                </c:pt>
                <c:pt idx="5">
                  <c:v>1</c:v>
                </c:pt>
                <c:pt idx="6">
                  <c:v>0</c:v>
                </c:pt>
                <c:pt idx="7">
                  <c:v>1</c:v>
                </c:pt>
              </c:numCache>
            </c:numRef>
          </c:val>
          <c:extLst>
            <c:ext xmlns:c16="http://schemas.microsoft.com/office/drawing/2014/chart" uri="{C3380CC4-5D6E-409C-BE32-E72D297353CC}">
              <c16:uniqueId val="{00000010-7900-B640-95B5-1DDA308E34D9}"/>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orbel" charset="0"/>
              <a:ea typeface="Corbel" charset="0"/>
              <a:cs typeface="Corbel"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First-time</c:v>
                </c:pt>
              </c:strCache>
            </c:strRef>
          </c:tx>
          <c:spPr>
            <a:solidFill>
              <a:schemeClr val="accent6"/>
            </a:solidFill>
            <a:ln>
              <a:noFill/>
            </a:ln>
            <a:effectLst/>
          </c:spPr>
          <c:invertIfNegative val="0"/>
          <c:dPt>
            <c:idx val="8"/>
            <c:invertIfNegative val="0"/>
            <c:bubble3D val="0"/>
            <c:spPr>
              <a:solidFill>
                <a:schemeClr val="accent6"/>
              </a:solidFill>
              <a:ln>
                <a:noFill/>
              </a:ln>
              <a:effectLst/>
            </c:spPr>
            <c:extLst>
              <c:ext xmlns:c16="http://schemas.microsoft.com/office/drawing/2014/chart" uri="{C3380CC4-5D6E-409C-BE32-E72D297353CC}">
                <c16:uniqueId val="{00000001-51E6-B342-A26E-804FD5BD97BE}"/>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Corbel" charset="0"/>
                    <a:ea typeface="Corbel" charset="0"/>
                    <a:cs typeface="Corbel"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Lecturing/teaching</c:v>
                </c:pt>
                <c:pt idx="1">
                  <c:v>Working on behalf of others</c:v>
                </c:pt>
                <c:pt idx="2">
                  <c:v>Undergraduate research</c:v>
                </c:pt>
                <c:pt idx="3">
                  <c:v>Leisure/peronal research</c:v>
                </c:pt>
                <c:pt idx="4">
                  <c:v>Other</c:v>
                </c:pt>
                <c:pt idx="5">
                  <c:v>Archives administration</c:v>
                </c:pt>
                <c:pt idx="6">
                  <c:v>Family history</c:v>
                </c:pt>
                <c:pt idx="7">
                  <c:v>Postgraduate research</c:v>
                </c:pt>
                <c:pt idx="8">
                  <c:v>Academic research</c:v>
                </c:pt>
              </c:strCache>
            </c:strRef>
          </c:cat>
          <c:val>
            <c:numRef>
              <c:f>Sheet1!$B$2:$B$10</c:f>
              <c:numCache>
                <c:formatCode>0%</c:formatCode>
                <c:ptCount val="9"/>
                <c:pt idx="0">
                  <c:v>1.89E-2</c:v>
                </c:pt>
                <c:pt idx="1">
                  <c:v>3.7699999999999997E-2</c:v>
                </c:pt>
                <c:pt idx="2">
                  <c:v>7.5499999999999998E-2</c:v>
                </c:pt>
                <c:pt idx="3">
                  <c:v>7.5499999999999998E-2</c:v>
                </c:pt>
                <c:pt idx="4">
                  <c:v>0.1132</c:v>
                </c:pt>
                <c:pt idx="5">
                  <c:v>1.89E-2</c:v>
                </c:pt>
                <c:pt idx="6">
                  <c:v>0.20749999999999999</c:v>
                </c:pt>
                <c:pt idx="7">
                  <c:v>0.22639999999999999</c:v>
                </c:pt>
                <c:pt idx="8">
                  <c:v>0.22639999999999999</c:v>
                </c:pt>
              </c:numCache>
            </c:numRef>
          </c:val>
          <c:extLst>
            <c:ext xmlns:c16="http://schemas.microsoft.com/office/drawing/2014/chart" uri="{C3380CC4-5D6E-409C-BE32-E72D297353CC}">
              <c16:uniqueId val="{00000002-51E6-B342-A26E-804FD5BD97BE}"/>
            </c:ext>
          </c:extLst>
        </c:ser>
        <c:ser>
          <c:idx val="1"/>
          <c:order val="1"/>
          <c:tx>
            <c:strRef>
              <c:f>Sheet1!$C$1</c:f>
              <c:strCache>
                <c:ptCount val="1"/>
                <c:pt idx="0">
                  <c:v>Regular</c:v>
                </c:pt>
              </c:strCache>
            </c:strRef>
          </c:tx>
          <c:spPr>
            <a:solidFill>
              <a:schemeClr val="accent5"/>
            </a:solidFill>
            <a:ln>
              <a:noFill/>
            </a:ln>
            <a:effectLst/>
          </c:spPr>
          <c:invertIfNegative val="0"/>
          <c:dLbls>
            <c:delete val="1"/>
          </c:dLbls>
          <c:cat>
            <c:strRef>
              <c:f>Sheet1!$A$2:$A$10</c:f>
              <c:strCache>
                <c:ptCount val="9"/>
                <c:pt idx="0">
                  <c:v>Lecturing/teaching</c:v>
                </c:pt>
                <c:pt idx="1">
                  <c:v>Working on behalf of others</c:v>
                </c:pt>
                <c:pt idx="2">
                  <c:v>Undergraduate research</c:v>
                </c:pt>
                <c:pt idx="3">
                  <c:v>Leisure/peronal research</c:v>
                </c:pt>
                <c:pt idx="4">
                  <c:v>Other</c:v>
                </c:pt>
                <c:pt idx="5">
                  <c:v>Archives administration</c:v>
                </c:pt>
                <c:pt idx="6">
                  <c:v>Family history</c:v>
                </c:pt>
                <c:pt idx="7">
                  <c:v>Postgraduate research</c:v>
                </c:pt>
                <c:pt idx="8">
                  <c:v>Academic research</c:v>
                </c:pt>
              </c:strCache>
            </c:strRef>
          </c:cat>
          <c:val>
            <c:numRef>
              <c:f>Sheet1!$C$2:$C$10</c:f>
              <c:numCache>
                <c:formatCode>0%</c:formatCode>
                <c:ptCount val="9"/>
                <c:pt idx="0">
                  <c:v>3.3300000000000003E-2</c:v>
                </c:pt>
                <c:pt idx="1">
                  <c:v>3.3300000000000003E-2</c:v>
                </c:pt>
                <c:pt idx="2">
                  <c:v>3.3300000000000003E-2</c:v>
                </c:pt>
                <c:pt idx="3">
                  <c:v>6.6699999999999995E-2</c:v>
                </c:pt>
                <c:pt idx="4">
                  <c:v>0</c:v>
                </c:pt>
                <c:pt idx="5">
                  <c:v>0.26669999999999999</c:v>
                </c:pt>
                <c:pt idx="6">
                  <c:v>7.0000000000000007E-2</c:v>
                </c:pt>
                <c:pt idx="7">
                  <c:v>6.6699999999999995E-2</c:v>
                </c:pt>
                <c:pt idx="8">
                  <c:v>0.43330000000000002</c:v>
                </c:pt>
              </c:numCache>
            </c:numRef>
          </c:val>
          <c:extLst>
            <c:ext xmlns:c16="http://schemas.microsoft.com/office/drawing/2014/chart" uri="{C3380CC4-5D6E-409C-BE32-E72D297353CC}">
              <c16:uniqueId val="{00000006-51E6-B342-A26E-804FD5BD97BE}"/>
            </c:ext>
          </c:extLst>
        </c:ser>
        <c:ser>
          <c:idx val="2"/>
          <c:order val="2"/>
          <c:tx>
            <c:strRef>
              <c:f>Sheet1!$D$1</c:f>
              <c:strCache>
                <c:ptCount val="1"/>
                <c:pt idx="0">
                  <c:v>Overall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Corbel" panose="020B0503020204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Lecturing/teaching</c:v>
                </c:pt>
                <c:pt idx="1">
                  <c:v>Working on behalf of others</c:v>
                </c:pt>
                <c:pt idx="2">
                  <c:v>Undergraduate research</c:v>
                </c:pt>
                <c:pt idx="3">
                  <c:v>Leisure/peronal research</c:v>
                </c:pt>
                <c:pt idx="4">
                  <c:v>Other</c:v>
                </c:pt>
                <c:pt idx="5">
                  <c:v>Archives administration</c:v>
                </c:pt>
                <c:pt idx="6">
                  <c:v>Family history</c:v>
                </c:pt>
                <c:pt idx="7">
                  <c:v>Postgraduate research</c:v>
                </c:pt>
                <c:pt idx="8">
                  <c:v>Academic research</c:v>
                </c:pt>
              </c:strCache>
            </c:strRef>
          </c:cat>
          <c:val>
            <c:numRef>
              <c:f>Sheet1!$D$2:$D$10</c:f>
              <c:numCache>
                <c:formatCode>0%</c:formatCode>
                <c:ptCount val="9"/>
                <c:pt idx="0">
                  <c:v>2.41E-2</c:v>
                </c:pt>
                <c:pt idx="1">
                  <c:v>3.61E-2</c:v>
                </c:pt>
                <c:pt idx="2">
                  <c:v>6.0199999999999997E-2</c:v>
                </c:pt>
                <c:pt idx="3">
                  <c:v>7.2300000000000003E-2</c:v>
                </c:pt>
                <c:pt idx="4">
                  <c:v>7.2300000000000003E-2</c:v>
                </c:pt>
                <c:pt idx="5">
                  <c:v>0.1084</c:v>
                </c:pt>
                <c:pt idx="6">
                  <c:v>0.15659999999999999</c:v>
                </c:pt>
                <c:pt idx="7">
                  <c:v>0.16869999999999999</c:v>
                </c:pt>
                <c:pt idx="8">
                  <c:v>0.30120000000000002</c:v>
                </c:pt>
              </c:numCache>
            </c:numRef>
          </c:val>
          <c:extLst>
            <c:ext xmlns:c16="http://schemas.microsoft.com/office/drawing/2014/chart" uri="{C3380CC4-5D6E-409C-BE32-E72D297353CC}">
              <c16:uniqueId val="{00000007-51E6-B342-A26E-804FD5BD97BE}"/>
            </c:ext>
          </c:extLst>
        </c:ser>
        <c:dLbls>
          <c:dLblPos val="outEnd"/>
          <c:showLegendKey val="0"/>
          <c:showVal val="1"/>
          <c:showCatName val="0"/>
          <c:showSerName val="0"/>
          <c:showPercent val="0"/>
          <c:showBubbleSize val="0"/>
        </c:dLbls>
        <c:gapWidth val="60"/>
        <c:overlap val="-25"/>
        <c:axId val="325126144"/>
        <c:axId val="325128464"/>
      </c:barChart>
      <c:catAx>
        <c:axId val="325126144"/>
        <c:scaling>
          <c:orientation val="minMax"/>
        </c:scaling>
        <c:delete val="0"/>
        <c:axPos val="l"/>
        <c:numFmt formatCode="0.0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Corbel" panose="020B0503020204020204" pitchFamily="34" charset="0"/>
                <a:ea typeface="+mn-ea"/>
                <a:cs typeface="+mn-cs"/>
              </a:defRPr>
            </a:pPr>
            <a:endParaRPr lang="en-US"/>
          </a:p>
        </c:txPr>
        <c:crossAx val="325128464"/>
        <c:crosses val="autoZero"/>
        <c:auto val="1"/>
        <c:lblAlgn val="ctr"/>
        <c:lblOffset val="100"/>
        <c:noMultiLvlLbl val="0"/>
      </c:catAx>
      <c:valAx>
        <c:axId val="3251284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orbel" charset="0"/>
                <a:ea typeface="Corbel" charset="0"/>
                <a:cs typeface="Corbel" charset="0"/>
              </a:defRPr>
            </a:pPr>
            <a:endParaRPr lang="en-US"/>
          </a:p>
        </c:txPr>
        <c:crossAx val="32512614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4.3192464829693397E-2"/>
          <c:y val="7.1341142522632295E-2"/>
          <c:w val="0.95521484179538396"/>
          <c:h val="0.81715517731967802"/>
        </c:manualLayout>
      </c:layout>
      <c:barChart>
        <c:barDir val="bar"/>
        <c:grouping val="stacked"/>
        <c:varyColors val="0"/>
        <c:ser>
          <c:idx val="0"/>
          <c:order val="0"/>
          <c:tx>
            <c:strRef>
              <c:f>Sheet1!$A$1</c:f>
              <c:strCache>
                <c:ptCount val="1"/>
                <c:pt idx="0">
                  <c:v>0- not at all likely</c:v>
                </c:pt>
              </c:strCache>
            </c:strRef>
          </c:tx>
          <c:spPr>
            <a:solidFill>
              <a:schemeClr val="accent1">
                <a:tint val="4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Corbel" charset="0"/>
                    <a:ea typeface="Corbel" charset="0"/>
                    <a:cs typeface="Corbe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Sheet1!$A$2</c:f>
              <c:numCache>
                <c:formatCode>0%</c:formatCode>
                <c:ptCount val="1"/>
                <c:pt idx="0">
                  <c:v>1.7899999999999999E-2</c:v>
                </c:pt>
              </c:numCache>
            </c:numRef>
          </c:val>
          <c:extLst>
            <c:ext xmlns:c16="http://schemas.microsoft.com/office/drawing/2014/chart" uri="{C3380CC4-5D6E-409C-BE32-E72D297353CC}">
              <c16:uniqueId val="{00000000-0FBE-4252-BECC-16EB74FFB8DE}"/>
            </c:ext>
          </c:extLst>
        </c:ser>
        <c:ser>
          <c:idx val="1"/>
          <c:order val="1"/>
          <c:tx>
            <c:strRef>
              <c:f>Sheet1!$B$1</c:f>
              <c:strCache>
                <c:ptCount val="1"/>
                <c:pt idx="0">
                  <c:v>1</c:v>
                </c:pt>
              </c:strCache>
            </c:strRef>
          </c:tx>
          <c:spPr>
            <a:solidFill>
              <a:schemeClr val="accent1">
                <a:tint val="54000"/>
              </a:schemeClr>
            </a:solidFill>
            <a:ln>
              <a:noFill/>
            </a:ln>
            <a:effectLst/>
          </c:spPr>
          <c:invertIfNegative val="0"/>
          <c:val>
            <c:numRef>
              <c:f>Sheet1!$B$2</c:f>
              <c:numCache>
                <c:formatCode>0%</c:formatCode>
                <c:ptCount val="1"/>
                <c:pt idx="0">
                  <c:v>0</c:v>
                </c:pt>
              </c:numCache>
            </c:numRef>
          </c:val>
          <c:extLst>
            <c:ext xmlns:c16="http://schemas.microsoft.com/office/drawing/2014/chart" uri="{C3380CC4-5D6E-409C-BE32-E72D297353CC}">
              <c16:uniqueId val="{00000001-0FBE-4252-BECC-16EB74FFB8DE}"/>
            </c:ext>
          </c:extLst>
        </c:ser>
        <c:ser>
          <c:idx val="2"/>
          <c:order val="2"/>
          <c:tx>
            <c:strRef>
              <c:f>Sheet1!$C$1</c:f>
              <c:strCache>
                <c:ptCount val="1"/>
                <c:pt idx="0">
                  <c:v>2</c:v>
                </c:pt>
              </c:strCache>
            </c:strRef>
          </c:tx>
          <c:spPr>
            <a:solidFill>
              <a:schemeClr val="accent1">
                <a:tint val="65000"/>
              </a:schemeClr>
            </a:solidFill>
            <a:ln>
              <a:noFill/>
            </a:ln>
            <a:effectLst/>
          </c:spPr>
          <c:invertIfNegative val="0"/>
          <c:dLbls>
            <c:dLbl>
              <c:idx val="0"/>
              <c:layout>
                <c:manualLayout>
                  <c:x val="2.5483093998756399E-2"/>
                  <c:y val="0.347644682066475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04-E547-9848-DC9E91D8AF60}"/>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Corbel" charset="0"/>
                    <a:ea typeface="Corbel" charset="0"/>
                    <a:cs typeface="Corbe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0%</c:formatCode>
                <c:ptCount val="1"/>
                <c:pt idx="0">
                  <c:v>8.8999999999999999E-3</c:v>
                </c:pt>
              </c:numCache>
            </c:numRef>
          </c:val>
          <c:extLst>
            <c:ext xmlns:c16="http://schemas.microsoft.com/office/drawing/2014/chart" uri="{C3380CC4-5D6E-409C-BE32-E72D297353CC}">
              <c16:uniqueId val="{00000002-0FBE-4252-BECC-16EB74FFB8DE}"/>
            </c:ext>
          </c:extLst>
        </c:ser>
        <c:ser>
          <c:idx val="3"/>
          <c:order val="3"/>
          <c:tx>
            <c:strRef>
              <c:f>Sheet1!$D$1</c:f>
              <c:strCache>
                <c:ptCount val="1"/>
                <c:pt idx="0">
                  <c:v>3</c:v>
                </c:pt>
              </c:strCache>
            </c:strRef>
          </c:tx>
          <c:spPr>
            <a:solidFill>
              <a:schemeClr val="accent1">
                <a:tint val="77000"/>
              </a:schemeClr>
            </a:solidFill>
            <a:ln>
              <a:noFill/>
            </a:ln>
            <a:effectLst/>
          </c:spPr>
          <c:invertIfNegative val="0"/>
          <c:val>
            <c:numRef>
              <c:f>Sheet1!$D$2</c:f>
              <c:numCache>
                <c:formatCode>0%</c:formatCode>
                <c:ptCount val="1"/>
                <c:pt idx="0">
                  <c:v>0.01</c:v>
                </c:pt>
              </c:numCache>
            </c:numRef>
          </c:val>
          <c:extLst>
            <c:ext xmlns:c16="http://schemas.microsoft.com/office/drawing/2014/chart" uri="{C3380CC4-5D6E-409C-BE32-E72D297353CC}">
              <c16:uniqueId val="{00000003-0FBE-4252-BECC-16EB74FFB8DE}"/>
            </c:ext>
          </c:extLst>
        </c:ser>
        <c:ser>
          <c:idx val="4"/>
          <c:order val="4"/>
          <c:tx>
            <c:strRef>
              <c:f>Sheet1!$E$1</c:f>
              <c:strCache>
                <c:ptCount val="1"/>
                <c:pt idx="0">
                  <c:v>4</c:v>
                </c:pt>
              </c:strCache>
            </c:strRef>
          </c:tx>
          <c:spPr>
            <a:solidFill>
              <a:schemeClr val="accent1">
                <a:tint val="89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Corbel" charset="0"/>
                    <a:ea typeface="Corbel" charset="0"/>
                    <a:cs typeface="Corbe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c:f>
              <c:numCache>
                <c:formatCode>0%</c:formatCode>
                <c:ptCount val="1"/>
                <c:pt idx="0">
                  <c:v>0.02</c:v>
                </c:pt>
              </c:numCache>
            </c:numRef>
          </c:val>
          <c:extLst>
            <c:ext xmlns:c16="http://schemas.microsoft.com/office/drawing/2014/chart" uri="{C3380CC4-5D6E-409C-BE32-E72D297353CC}">
              <c16:uniqueId val="{00000004-0FBE-4252-BECC-16EB74FFB8DE}"/>
            </c:ext>
          </c:extLst>
        </c:ser>
        <c:ser>
          <c:idx val="5"/>
          <c:order val="5"/>
          <c:tx>
            <c:strRef>
              <c:f>Sheet1!$F$1</c:f>
              <c:strCache>
                <c:ptCount val="1"/>
                <c:pt idx="0">
                  <c:v>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orbel" charset="0"/>
                    <a:ea typeface="Corbel" charset="0"/>
                    <a:cs typeface="Corbe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c:f>
              <c:numCache>
                <c:formatCode>0%</c:formatCode>
                <c:ptCount val="1"/>
                <c:pt idx="0">
                  <c:v>0.12</c:v>
                </c:pt>
              </c:numCache>
            </c:numRef>
          </c:val>
          <c:extLst>
            <c:ext xmlns:c16="http://schemas.microsoft.com/office/drawing/2014/chart" uri="{C3380CC4-5D6E-409C-BE32-E72D297353CC}">
              <c16:uniqueId val="{00000005-0FBE-4252-BECC-16EB74FFB8DE}"/>
            </c:ext>
          </c:extLst>
        </c:ser>
        <c:ser>
          <c:idx val="6"/>
          <c:order val="6"/>
          <c:tx>
            <c:strRef>
              <c:f>Sheet1!$G$1</c:f>
              <c:strCache>
                <c:ptCount val="1"/>
                <c:pt idx="0">
                  <c:v>6</c:v>
                </c:pt>
              </c:strCache>
            </c:strRef>
          </c:tx>
          <c:spPr>
            <a:solidFill>
              <a:schemeClr val="accent1">
                <a:shade val="8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orbel" charset="0"/>
                    <a:ea typeface="Corbel" charset="0"/>
                    <a:cs typeface="Corbe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Sheet1!$G$2</c:f>
              <c:numCache>
                <c:formatCode>0%</c:formatCode>
                <c:ptCount val="1"/>
                <c:pt idx="0">
                  <c:v>0.05</c:v>
                </c:pt>
              </c:numCache>
            </c:numRef>
          </c:val>
          <c:extLst>
            <c:ext xmlns:c16="http://schemas.microsoft.com/office/drawing/2014/chart" uri="{C3380CC4-5D6E-409C-BE32-E72D297353CC}">
              <c16:uniqueId val="{00000006-0FBE-4252-BECC-16EB74FFB8DE}"/>
            </c:ext>
          </c:extLst>
        </c:ser>
        <c:ser>
          <c:idx val="7"/>
          <c:order val="7"/>
          <c:tx>
            <c:strRef>
              <c:f>Sheet1!$H$1</c:f>
              <c:strCache>
                <c:ptCount val="1"/>
                <c:pt idx="0">
                  <c:v>7</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orbel" charset="0"/>
                    <a:ea typeface="Corbel" charset="0"/>
                    <a:cs typeface="Corbe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Sheet1!$H$2</c:f>
              <c:numCache>
                <c:formatCode>0%</c:formatCode>
                <c:ptCount val="1"/>
                <c:pt idx="0">
                  <c:v>0.12</c:v>
                </c:pt>
              </c:numCache>
            </c:numRef>
          </c:val>
          <c:extLst>
            <c:ext xmlns:c16="http://schemas.microsoft.com/office/drawing/2014/chart" uri="{C3380CC4-5D6E-409C-BE32-E72D297353CC}">
              <c16:uniqueId val="{00000007-0FBE-4252-BECC-16EB74FFB8DE}"/>
            </c:ext>
          </c:extLst>
        </c:ser>
        <c:ser>
          <c:idx val="8"/>
          <c:order val="8"/>
          <c:tx>
            <c:strRef>
              <c:f>Sheet1!$I$1</c:f>
              <c:strCache>
                <c:ptCount val="1"/>
                <c:pt idx="0">
                  <c:v>8</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Corbel" charset="0"/>
                    <a:ea typeface="Corbel" charset="0"/>
                    <a:cs typeface="Corbe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Sheet1!$I$2</c:f>
              <c:numCache>
                <c:formatCode>0%</c:formatCode>
                <c:ptCount val="1"/>
                <c:pt idx="0">
                  <c:v>0.16</c:v>
                </c:pt>
              </c:numCache>
            </c:numRef>
          </c:val>
          <c:extLst>
            <c:ext xmlns:c16="http://schemas.microsoft.com/office/drawing/2014/chart" uri="{C3380CC4-5D6E-409C-BE32-E72D297353CC}">
              <c16:uniqueId val="{00000008-0FBE-4252-BECC-16EB74FFB8DE}"/>
            </c:ext>
          </c:extLst>
        </c:ser>
        <c:ser>
          <c:idx val="9"/>
          <c:order val="9"/>
          <c:tx>
            <c:strRef>
              <c:f>Sheet1!$J$1</c:f>
              <c:strCache>
                <c:ptCount val="1"/>
                <c:pt idx="0">
                  <c:v>9</c:v>
                </c:pt>
              </c:strCache>
            </c:strRef>
          </c:tx>
          <c:spPr>
            <a:solidFill>
              <a:schemeClr val="accent1">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lumMod val="95000"/>
                      </a:schemeClr>
                    </a:solidFill>
                    <a:latin typeface="Corbel" charset="0"/>
                    <a:ea typeface="Corbel" charset="0"/>
                    <a:cs typeface="Corbe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Sheet1!$J$2</c:f>
              <c:numCache>
                <c:formatCode>0%</c:formatCode>
                <c:ptCount val="1"/>
                <c:pt idx="0">
                  <c:v>7.0000000000000007E-2</c:v>
                </c:pt>
              </c:numCache>
            </c:numRef>
          </c:val>
          <c:extLst>
            <c:ext xmlns:c16="http://schemas.microsoft.com/office/drawing/2014/chart" uri="{C3380CC4-5D6E-409C-BE32-E72D297353CC}">
              <c16:uniqueId val="{00000009-0FBE-4252-BECC-16EB74FFB8DE}"/>
            </c:ext>
          </c:extLst>
        </c:ser>
        <c:ser>
          <c:idx val="10"/>
          <c:order val="10"/>
          <c:tx>
            <c:strRef>
              <c:f>Sheet1!$K$1</c:f>
              <c:strCache>
                <c:ptCount val="1"/>
                <c:pt idx="0">
                  <c:v>10 - extremely likely</c:v>
                </c:pt>
              </c:strCache>
            </c:strRef>
          </c:tx>
          <c:spPr>
            <a:solidFill>
              <a:schemeClr val="accent1">
                <a:shade val="41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lumMod val="95000"/>
                      </a:schemeClr>
                    </a:solidFill>
                    <a:latin typeface="Corbel" charset="0"/>
                    <a:ea typeface="Corbel" charset="0"/>
                    <a:cs typeface="Corbe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Sheet1!$K$2</c:f>
              <c:numCache>
                <c:formatCode>0%</c:formatCode>
                <c:ptCount val="1"/>
                <c:pt idx="0">
                  <c:v>0.4</c:v>
                </c:pt>
              </c:numCache>
            </c:numRef>
          </c:val>
          <c:extLst>
            <c:ext xmlns:c16="http://schemas.microsoft.com/office/drawing/2014/chart" uri="{C3380CC4-5D6E-409C-BE32-E72D297353CC}">
              <c16:uniqueId val="{0000000B-0FBE-4252-BECC-16EB74FFB8DE}"/>
            </c:ext>
          </c:extLst>
        </c:ser>
        <c:dLbls>
          <c:showLegendKey val="0"/>
          <c:showVal val="0"/>
          <c:showCatName val="0"/>
          <c:showSerName val="0"/>
          <c:showPercent val="0"/>
          <c:showBubbleSize val="0"/>
        </c:dLbls>
        <c:gapWidth val="140"/>
        <c:overlap val="100"/>
        <c:axId val="344677552"/>
        <c:axId val="344679872"/>
      </c:barChart>
      <c:catAx>
        <c:axId val="344677552"/>
        <c:scaling>
          <c:orientation val="minMax"/>
        </c:scaling>
        <c:delete val="1"/>
        <c:axPos val="l"/>
        <c:numFmt formatCode="0%" sourceLinked="1"/>
        <c:majorTickMark val="none"/>
        <c:minorTickMark val="none"/>
        <c:tickLblPos val="nextTo"/>
        <c:crossAx val="344679872"/>
        <c:crosses val="autoZero"/>
        <c:auto val="1"/>
        <c:lblAlgn val="ctr"/>
        <c:lblOffset val="100"/>
        <c:noMultiLvlLbl val="0"/>
      </c:catAx>
      <c:valAx>
        <c:axId val="344679872"/>
        <c:scaling>
          <c:orientation val="minMax"/>
        </c:scaling>
        <c:delete val="1"/>
        <c:axPos val="b"/>
        <c:numFmt formatCode="0%" sourceLinked="1"/>
        <c:majorTickMark val="none"/>
        <c:minorTickMark val="none"/>
        <c:tickLblPos val="nextTo"/>
        <c:crossAx val="344677552"/>
        <c:crosses val="autoZero"/>
        <c:crossBetween val="between"/>
      </c:valAx>
      <c:spPr>
        <a:solidFill>
          <a:schemeClr val="bg1"/>
        </a:solid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5"/>
            <c:invertIfNegative val="0"/>
            <c:bubble3D val="0"/>
            <c:spPr>
              <a:solidFill>
                <a:schemeClr val="accent1"/>
              </a:solidFill>
              <a:ln>
                <a:noFill/>
              </a:ln>
              <a:effectLst/>
            </c:spPr>
            <c:extLst>
              <c:ext xmlns:c16="http://schemas.microsoft.com/office/drawing/2014/chart" uri="{C3380CC4-5D6E-409C-BE32-E72D297353CC}">
                <c16:uniqueId val="{00000001-B457-DD42-AB00-F7D60FA9DD70}"/>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orbel" charset="0"/>
                    <a:ea typeface="Corbel" charset="0"/>
                    <a:cs typeface="Corbel"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 haven't used the Archives Hub yet</c:v>
                </c:pt>
                <c:pt idx="1">
                  <c:v>Very difficult</c:v>
                </c:pt>
                <c:pt idx="2">
                  <c:v>Difficult</c:v>
                </c:pt>
                <c:pt idx="3">
                  <c:v>Neither easy nor difficult</c:v>
                </c:pt>
                <c:pt idx="4">
                  <c:v>Easy</c:v>
                </c:pt>
                <c:pt idx="5">
                  <c:v>Very easy</c:v>
                </c:pt>
              </c:strCache>
            </c:strRef>
          </c:cat>
          <c:val>
            <c:numRef>
              <c:f>Sheet1!$B$2:$B$7</c:f>
              <c:numCache>
                <c:formatCode>0%</c:formatCode>
                <c:ptCount val="6"/>
                <c:pt idx="0">
                  <c:v>0.313</c:v>
                </c:pt>
                <c:pt idx="1">
                  <c:v>3.5999999999999997E-2</c:v>
                </c:pt>
                <c:pt idx="2">
                  <c:v>3.5999999999999997E-2</c:v>
                </c:pt>
                <c:pt idx="3">
                  <c:v>0.18099999999999999</c:v>
                </c:pt>
                <c:pt idx="4">
                  <c:v>0.373</c:v>
                </c:pt>
                <c:pt idx="5">
                  <c:v>0.06</c:v>
                </c:pt>
              </c:numCache>
            </c:numRef>
          </c:val>
          <c:extLst>
            <c:ext xmlns:c16="http://schemas.microsoft.com/office/drawing/2014/chart" uri="{C3380CC4-5D6E-409C-BE32-E72D297353CC}">
              <c16:uniqueId val="{00000002-B457-DD42-AB00-F7D60FA9DD70}"/>
            </c:ext>
          </c:extLst>
        </c:ser>
        <c:dLbls>
          <c:dLblPos val="inEnd"/>
          <c:showLegendKey val="0"/>
          <c:showVal val="1"/>
          <c:showCatName val="0"/>
          <c:showSerName val="0"/>
          <c:showPercent val="0"/>
          <c:showBubbleSize val="0"/>
        </c:dLbls>
        <c:gapWidth val="50"/>
        <c:overlap val="100"/>
        <c:axId val="344703472"/>
        <c:axId val="344705792"/>
      </c:barChart>
      <c:catAx>
        <c:axId val="344703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orbel" charset="0"/>
                <a:ea typeface="Corbel" charset="0"/>
                <a:cs typeface="Corbel" charset="0"/>
              </a:defRPr>
            </a:pPr>
            <a:endParaRPr lang="en-US"/>
          </a:p>
        </c:txPr>
        <c:crossAx val="344705792"/>
        <c:crosses val="autoZero"/>
        <c:auto val="1"/>
        <c:lblAlgn val="ctr"/>
        <c:lblOffset val="100"/>
        <c:noMultiLvlLbl val="0"/>
      </c:catAx>
      <c:valAx>
        <c:axId val="344705792"/>
        <c:scaling>
          <c:orientation val="minMax"/>
        </c:scaling>
        <c:delete val="1"/>
        <c:axPos val="b"/>
        <c:numFmt formatCode="0%" sourceLinked="1"/>
        <c:majorTickMark val="none"/>
        <c:minorTickMark val="none"/>
        <c:tickLblPos val="nextTo"/>
        <c:crossAx val="344703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percentStacked"/>
        <c:varyColors val="0"/>
        <c:ser>
          <c:idx val="0"/>
          <c:order val="0"/>
          <c:tx>
            <c:strRef>
              <c:f>Sheet1!$B$1</c:f>
              <c:strCache>
                <c:ptCount val="1"/>
                <c:pt idx="0">
                  <c:v>High value</c:v>
                </c:pt>
              </c:strCache>
            </c:strRef>
          </c:tx>
          <c:spPr>
            <a:solidFill>
              <a:schemeClr val="accent3">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Corbel" charset="0"/>
                    <a:ea typeface="Corbel" charset="0"/>
                    <a:cs typeface="Corbel"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1"/>
                <c:pt idx="0">
                  <c:v>Searching physical and digital archives seperately</c:v>
                </c:pt>
                <c:pt idx="1">
                  <c:v>Information about the size of a collection</c:v>
                </c:pt>
                <c:pt idx="2">
                  <c:v>Searching physical and digital archives together</c:v>
                </c:pt>
                <c:pt idx="3">
                  <c:v>Place search</c:v>
                </c:pt>
                <c:pt idx="4">
                  <c:v>Advice on how to discover and use archives</c:v>
                </c:pt>
                <c:pt idx="5">
                  <c:v>Subject search</c:v>
                </c:pt>
                <c:pt idx="6">
                  <c:v>Links to digital materials</c:v>
                </c:pt>
                <c:pt idx="7">
                  <c:v>Name search</c:v>
                </c:pt>
                <c:pt idx="8">
                  <c:v>Extensive coverage of UK archives</c:v>
                </c:pt>
                <c:pt idx="9">
                  <c:v>Information about how to access a collection</c:v>
                </c:pt>
                <c:pt idx="10">
                  <c:v>Detailed descriptions of archives</c:v>
                </c:pt>
              </c:strCache>
            </c:strRef>
          </c:cat>
          <c:val>
            <c:numRef>
              <c:f>Sheet1!$B$2:$B$13</c:f>
              <c:numCache>
                <c:formatCode>0%</c:formatCode>
                <c:ptCount val="12"/>
                <c:pt idx="0">
                  <c:v>0.26500000000000001</c:v>
                </c:pt>
                <c:pt idx="1">
                  <c:v>0.34899999999999998</c:v>
                </c:pt>
                <c:pt idx="2">
                  <c:v>0.39800000000000002</c:v>
                </c:pt>
                <c:pt idx="3">
                  <c:v>0.55400000000000005</c:v>
                </c:pt>
                <c:pt idx="4">
                  <c:v>0.59</c:v>
                </c:pt>
                <c:pt idx="5">
                  <c:v>0.65100000000000002</c:v>
                </c:pt>
                <c:pt idx="6">
                  <c:v>0.67500000000000004</c:v>
                </c:pt>
                <c:pt idx="7">
                  <c:v>0.68700000000000006</c:v>
                </c:pt>
                <c:pt idx="8">
                  <c:v>0.75900000000000001</c:v>
                </c:pt>
                <c:pt idx="9">
                  <c:v>0.75900000000000001</c:v>
                </c:pt>
                <c:pt idx="10">
                  <c:v>0.81899999999999995</c:v>
                </c:pt>
              </c:numCache>
            </c:numRef>
          </c:val>
          <c:extLst>
            <c:ext xmlns:c16="http://schemas.microsoft.com/office/drawing/2014/chart" uri="{C3380CC4-5D6E-409C-BE32-E72D297353CC}">
              <c16:uniqueId val="{00000000-8957-1D43-9716-4DB31090D040}"/>
            </c:ext>
          </c:extLst>
        </c:ser>
        <c:ser>
          <c:idx val="1"/>
          <c:order val="1"/>
          <c:tx>
            <c:strRef>
              <c:f>Sheet1!$C$1</c:f>
              <c:strCache>
                <c:ptCount val="1"/>
                <c:pt idx="0">
                  <c:v>Medium value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Corbel" charset="0"/>
                    <a:ea typeface="Corbel" charset="0"/>
                    <a:cs typeface="Corbel"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1"/>
                <c:pt idx="0">
                  <c:v>Searching physical and digital archives seperately</c:v>
                </c:pt>
                <c:pt idx="1">
                  <c:v>Information about the size of a collection</c:v>
                </c:pt>
                <c:pt idx="2">
                  <c:v>Searching physical and digital archives together</c:v>
                </c:pt>
                <c:pt idx="3">
                  <c:v>Place search</c:v>
                </c:pt>
                <c:pt idx="4">
                  <c:v>Advice on how to discover and use archives</c:v>
                </c:pt>
                <c:pt idx="5">
                  <c:v>Subject search</c:v>
                </c:pt>
                <c:pt idx="6">
                  <c:v>Links to digital materials</c:v>
                </c:pt>
                <c:pt idx="7">
                  <c:v>Name search</c:v>
                </c:pt>
                <c:pt idx="8">
                  <c:v>Extensive coverage of UK archives</c:v>
                </c:pt>
                <c:pt idx="9">
                  <c:v>Information about how to access a collection</c:v>
                </c:pt>
                <c:pt idx="10">
                  <c:v>Detailed descriptions of archives</c:v>
                </c:pt>
              </c:strCache>
            </c:strRef>
          </c:cat>
          <c:val>
            <c:numRef>
              <c:f>Sheet1!$C$2:$C$13</c:f>
              <c:numCache>
                <c:formatCode>0%</c:formatCode>
                <c:ptCount val="12"/>
                <c:pt idx="0">
                  <c:v>0.53</c:v>
                </c:pt>
                <c:pt idx="1">
                  <c:v>0.53</c:v>
                </c:pt>
                <c:pt idx="2">
                  <c:v>0.49399999999999999</c:v>
                </c:pt>
                <c:pt idx="3">
                  <c:v>0.34899999999999998</c:v>
                </c:pt>
                <c:pt idx="4">
                  <c:v>0.32500000000000001</c:v>
                </c:pt>
                <c:pt idx="5">
                  <c:v>0.26500000000000001</c:v>
                </c:pt>
                <c:pt idx="6">
                  <c:v>0.27700000000000002</c:v>
                </c:pt>
                <c:pt idx="7">
                  <c:v>0.24099999999999999</c:v>
                </c:pt>
                <c:pt idx="8">
                  <c:v>0.157</c:v>
                </c:pt>
                <c:pt idx="9">
                  <c:v>0.20499999999999999</c:v>
                </c:pt>
                <c:pt idx="10">
                  <c:v>0.14499999999999999</c:v>
                </c:pt>
              </c:numCache>
            </c:numRef>
          </c:val>
          <c:extLst>
            <c:ext xmlns:c16="http://schemas.microsoft.com/office/drawing/2014/chart" uri="{C3380CC4-5D6E-409C-BE32-E72D297353CC}">
              <c16:uniqueId val="{00000001-8957-1D43-9716-4DB31090D040}"/>
            </c:ext>
          </c:extLst>
        </c:ser>
        <c:ser>
          <c:idx val="2"/>
          <c:order val="2"/>
          <c:tx>
            <c:strRef>
              <c:f>Sheet1!$D$1</c:f>
              <c:strCache>
                <c:ptCount val="1"/>
                <c:pt idx="0">
                  <c:v>Low value</c:v>
                </c:pt>
              </c:strCache>
            </c:strRef>
          </c:tx>
          <c:spPr>
            <a:solidFill>
              <a:schemeClr val="accent3">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Corbel" charset="0"/>
                    <a:ea typeface="Corbel" charset="0"/>
                    <a:cs typeface="Corbel"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1"/>
                <c:pt idx="0">
                  <c:v>Searching physical and digital archives seperately</c:v>
                </c:pt>
                <c:pt idx="1">
                  <c:v>Information about the size of a collection</c:v>
                </c:pt>
                <c:pt idx="2">
                  <c:v>Searching physical and digital archives together</c:v>
                </c:pt>
                <c:pt idx="3">
                  <c:v>Place search</c:v>
                </c:pt>
                <c:pt idx="4">
                  <c:v>Advice on how to discover and use archives</c:v>
                </c:pt>
                <c:pt idx="5">
                  <c:v>Subject search</c:v>
                </c:pt>
                <c:pt idx="6">
                  <c:v>Links to digital materials</c:v>
                </c:pt>
                <c:pt idx="7">
                  <c:v>Name search</c:v>
                </c:pt>
                <c:pt idx="8">
                  <c:v>Extensive coverage of UK archives</c:v>
                </c:pt>
                <c:pt idx="9">
                  <c:v>Information about how to access a collection</c:v>
                </c:pt>
                <c:pt idx="10">
                  <c:v>Detailed descriptions of archives</c:v>
                </c:pt>
              </c:strCache>
            </c:strRef>
          </c:cat>
          <c:val>
            <c:numRef>
              <c:f>Sheet1!$D$2:$D$13</c:f>
              <c:numCache>
                <c:formatCode>0%</c:formatCode>
                <c:ptCount val="12"/>
                <c:pt idx="0">
                  <c:v>0.20499999999999999</c:v>
                </c:pt>
                <c:pt idx="1">
                  <c:v>0.12</c:v>
                </c:pt>
                <c:pt idx="2">
                  <c:v>0.108</c:v>
                </c:pt>
                <c:pt idx="3">
                  <c:v>9.6000000000000002E-2</c:v>
                </c:pt>
                <c:pt idx="4">
                  <c:v>8.4000000000000005E-2</c:v>
                </c:pt>
                <c:pt idx="5">
                  <c:v>8.4000000000000005E-2</c:v>
                </c:pt>
                <c:pt idx="6">
                  <c:v>4.8000000000000001E-2</c:v>
                </c:pt>
                <c:pt idx="7">
                  <c:v>7.1999999999999995E-2</c:v>
                </c:pt>
                <c:pt idx="8">
                  <c:v>8.4000000000000005E-2</c:v>
                </c:pt>
                <c:pt idx="9">
                  <c:v>3.5999999999999997E-2</c:v>
                </c:pt>
                <c:pt idx="10">
                  <c:v>3.5999999999999997E-2</c:v>
                </c:pt>
              </c:numCache>
            </c:numRef>
          </c:val>
          <c:extLst>
            <c:ext xmlns:c16="http://schemas.microsoft.com/office/drawing/2014/chart" uri="{C3380CC4-5D6E-409C-BE32-E72D297353CC}">
              <c16:uniqueId val="{00000002-8957-1D43-9716-4DB31090D040}"/>
            </c:ext>
          </c:extLst>
        </c:ser>
        <c:dLbls>
          <c:dLblPos val="inEnd"/>
          <c:showLegendKey val="0"/>
          <c:showVal val="1"/>
          <c:showCatName val="0"/>
          <c:showSerName val="0"/>
          <c:showPercent val="0"/>
          <c:showBubbleSize val="0"/>
        </c:dLbls>
        <c:gapWidth val="50"/>
        <c:overlap val="100"/>
        <c:axId val="832336016"/>
        <c:axId val="832338848"/>
      </c:barChart>
      <c:catAx>
        <c:axId val="8323360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orbel" panose="020B0503020204020204" pitchFamily="34" charset="0"/>
                <a:ea typeface="+mn-ea"/>
                <a:cs typeface="+mn-cs"/>
              </a:defRPr>
            </a:pPr>
            <a:endParaRPr lang="en-US"/>
          </a:p>
        </c:txPr>
        <c:crossAx val="832338848"/>
        <c:crosses val="autoZero"/>
        <c:auto val="1"/>
        <c:lblAlgn val="ctr"/>
        <c:lblOffset val="100"/>
        <c:noMultiLvlLbl val="0"/>
      </c:catAx>
      <c:valAx>
        <c:axId val="8323388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orbel" charset="0"/>
                <a:ea typeface="Corbel" charset="0"/>
                <a:cs typeface="Corbel" charset="0"/>
              </a:defRPr>
            </a:pPr>
            <a:endParaRPr lang="en-US"/>
          </a:p>
        </c:txPr>
        <c:crossAx val="832336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10.xml><?xml version="1.0" encoding="utf-8"?>
<cs:colorStyle xmlns:cs="http://schemas.microsoft.com/office/drawing/2012/chartStyle" xmlns:a="http://schemas.openxmlformats.org/drawingml/2006/main" meth="withinLinear" id="16">
  <a:schemeClr val="accent3"/>
</cs:colorStyle>
</file>

<file path=ppt/charts/colors11.xml><?xml version="1.0" encoding="utf-8"?>
<cs:colorStyle xmlns:cs="http://schemas.microsoft.com/office/drawing/2012/chartStyle" xmlns:a="http://schemas.openxmlformats.org/drawingml/2006/main" meth="withinLinearReversed" id="23">
  <a:schemeClr val="accent3"/>
</cs:colorStyle>
</file>

<file path=ppt/charts/colors12.xml><?xml version="1.0" encoding="utf-8"?>
<cs:colorStyle xmlns:cs="http://schemas.microsoft.com/office/drawing/2012/chartStyle" xmlns:a="http://schemas.openxmlformats.org/drawingml/2006/main" meth="withinLinearReversed" id="24">
  <a:schemeClr val="accent4"/>
</cs:colorStyle>
</file>

<file path=ppt/charts/colors13.xml><?xml version="1.0" encoding="utf-8"?>
<cs:colorStyle xmlns:cs="http://schemas.microsoft.com/office/drawing/2012/chartStyle" xmlns:a="http://schemas.openxmlformats.org/drawingml/2006/main" meth="withinLinearReversed" id="23">
  <a:schemeClr val="accent3"/>
</cs:colorStyle>
</file>

<file path=ppt/charts/colors14.xml><?xml version="1.0" encoding="utf-8"?>
<cs:colorStyle xmlns:cs="http://schemas.microsoft.com/office/drawing/2012/chartStyle" xmlns:a="http://schemas.openxmlformats.org/drawingml/2006/main" meth="withinLinearReversed" id="24">
  <a:schemeClr val="accent4"/>
</cs:colorStyle>
</file>

<file path=ppt/charts/colors15.xml><?xml version="1.0" encoding="utf-8"?>
<cs:colorStyle xmlns:cs="http://schemas.microsoft.com/office/drawing/2012/chartStyle" xmlns:a="http://schemas.openxmlformats.org/drawingml/2006/main" meth="withinLinearReversed" id="23">
  <a:schemeClr val="accent3"/>
</cs:colorStyle>
</file>

<file path=ppt/charts/colors16.xml><?xml version="1.0" encoding="utf-8"?>
<cs:colorStyle xmlns:cs="http://schemas.microsoft.com/office/drawing/2012/chartStyle" xmlns:a="http://schemas.openxmlformats.org/drawingml/2006/main" meth="withinLinearReversed" id="24">
  <a:schemeClr val="accent4"/>
</cs:colorStyle>
</file>

<file path=ppt/charts/colors17.xml><?xml version="1.0" encoding="utf-8"?>
<cs:colorStyle xmlns:cs="http://schemas.microsoft.com/office/drawing/2012/chartStyle" xmlns:a="http://schemas.openxmlformats.org/drawingml/2006/main" meth="withinLinear" id="18">
  <a:schemeClr val="accent5"/>
</cs:colorStyle>
</file>

<file path=ppt/charts/colors18.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Reversed" id="21">
  <a:schemeClr val="accent1"/>
</cs:colorStyle>
</file>

<file path=ppt/charts/colors8.xml><?xml version="1.0" encoding="utf-8"?>
<cs:colorStyle xmlns:cs="http://schemas.microsoft.com/office/drawing/2012/chartStyle" xmlns:a="http://schemas.openxmlformats.org/drawingml/2006/main" meth="withinLinear" id="14">
  <a:schemeClr val="accent1"/>
</cs:colorStyle>
</file>

<file path=ppt/charts/colors9.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 name="Straight Connector 5"/>
          <p:cNvCxnSpPr>
            <a:cxnSpLocks/>
          </p:cNvCxnSpPr>
          <p:nvPr/>
        </p:nvCxnSpPr>
        <p:spPr>
          <a:xfrm>
            <a:off x="341087" y="893497"/>
            <a:ext cx="5951094" cy="0"/>
          </a:xfrm>
          <a:prstGeom prst="line">
            <a:avLst/>
          </a:prstGeom>
          <a:ln w="6350">
            <a:solidFill>
              <a:srgbClr val="2C384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a:cxnSpLocks/>
          </p:cNvCxnSpPr>
          <p:nvPr/>
        </p:nvCxnSpPr>
        <p:spPr>
          <a:xfrm>
            <a:off x="91892" y="10875085"/>
            <a:ext cx="6301525" cy="0"/>
          </a:xfrm>
          <a:prstGeom prst="line">
            <a:avLst/>
          </a:prstGeom>
          <a:ln w="6350">
            <a:solidFill>
              <a:srgbClr val="2C3841"/>
            </a:solidFill>
          </a:ln>
          <a:effectLst/>
        </p:spPr>
        <p:style>
          <a:lnRef idx="2">
            <a:schemeClr val="accent1"/>
          </a:lnRef>
          <a:fillRef idx="0">
            <a:schemeClr val="accent1"/>
          </a:fillRef>
          <a:effectRef idx="1">
            <a:schemeClr val="accent1"/>
          </a:effectRef>
          <a:fontRef idx="minor">
            <a:schemeClr val="tx1"/>
          </a:fontRef>
        </p:style>
      </p:cxnSp>
      <p:pic>
        <p:nvPicPr>
          <p:cNvPr id="19460" name="Picture 14" descr="2013_Jisc_Logo_RGB300(19.5mm).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41087" y="273101"/>
            <a:ext cx="660367" cy="42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a:cxnSpLocks/>
          </p:cNvCxnSpPr>
          <p:nvPr/>
        </p:nvCxnSpPr>
        <p:spPr>
          <a:xfrm>
            <a:off x="341087" y="9406972"/>
            <a:ext cx="5951094" cy="0"/>
          </a:xfrm>
          <a:prstGeom prst="line">
            <a:avLst/>
          </a:prstGeom>
          <a:ln w="6350">
            <a:solidFill>
              <a:srgbClr val="2C3841"/>
            </a:solidFill>
          </a:ln>
          <a:effectLst/>
        </p:spPr>
        <p:style>
          <a:lnRef idx="2">
            <a:schemeClr val="accent1"/>
          </a:lnRef>
          <a:fillRef idx="0">
            <a:schemeClr val="accent1"/>
          </a:fillRef>
          <a:effectRef idx="1">
            <a:schemeClr val="accent1"/>
          </a:effectRef>
          <a:fontRef idx="minor">
            <a:schemeClr val="tx1"/>
          </a:fontRef>
        </p:style>
      </p:cxnSp>
      <p:sp>
        <p:nvSpPr>
          <p:cNvPr id="2" name="Header Placeholder 1"/>
          <p:cNvSpPr>
            <a:spLocks noGrp="1"/>
          </p:cNvSpPr>
          <p:nvPr>
            <p:ph type="hdr" sz="quarter"/>
          </p:nvPr>
        </p:nvSpPr>
        <p:spPr>
          <a:xfrm>
            <a:off x="3230194" y="271523"/>
            <a:ext cx="3061987" cy="495685"/>
          </a:xfrm>
          <a:prstGeom prst="rect">
            <a:avLst/>
          </a:prstGeom>
        </p:spPr>
        <p:txBody>
          <a:bodyPr vert="horz" lIns="0" tIns="0" rIns="0" bIns="0" rtlCol="0" anchor="t" anchorCtr="0"/>
          <a:lstStyle>
            <a:lvl1pPr algn="r" eaLnBrk="1" fontAlgn="auto" hangingPunct="1">
              <a:spcBef>
                <a:spcPts val="0"/>
              </a:spcBef>
              <a:spcAft>
                <a:spcPts val="0"/>
              </a:spcAft>
              <a:defRPr sz="1000">
                <a:latin typeface="+mn-lt"/>
                <a:ea typeface="+mn-ea"/>
              </a:defRPr>
            </a:lvl1pPr>
          </a:lstStyle>
          <a:p>
            <a:pPr>
              <a:defRPr/>
            </a:pPr>
            <a:r>
              <a:rPr lang="en-GB"/>
              <a:t>Title of presentation (Insert &gt; Header &amp; Footer &gt; Notes and Handouts &gt; Header &gt; Apply to all)</a:t>
            </a:r>
          </a:p>
        </p:txBody>
      </p:sp>
      <p:cxnSp>
        <p:nvCxnSpPr>
          <p:cNvPr id="8" name="Straight Connector 7"/>
          <p:cNvCxnSpPr>
            <a:cxnSpLocks/>
          </p:cNvCxnSpPr>
          <p:nvPr/>
        </p:nvCxnSpPr>
        <p:spPr>
          <a:xfrm>
            <a:off x="341087" y="271522"/>
            <a:ext cx="5951094" cy="0"/>
          </a:xfrm>
          <a:prstGeom prst="line">
            <a:avLst/>
          </a:prstGeom>
          <a:ln w="6350">
            <a:solidFill>
              <a:srgbClr val="2C3841"/>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9"/>
          <p:cNvSpPr>
            <a:spLocks noGrp="1"/>
          </p:cNvSpPr>
          <p:nvPr>
            <p:ph type="sldNum" sz="quarter" idx="3"/>
          </p:nvPr>
        </p:nvSpPr>
        <p:spPr>
          <a:xfrm>
            <a:off x="3401515" y="9665865"/>
            <a:ext cx="2890665" cy="149968"/>
          </a:xfrm>
          <a:prstGeom prst="rect">
            <a:avLst/>
          </a:prstGeom>
        </p:spPr>
        <p:txBody>
          <a:bodyPr vert="horz" wrap="square" lIns="0" tIns="0" rIns="0" bIns="0" numCol="1" anchor="b" anchorCtr="0" compatLnSpc="1">
            <a:prstTxWarp prst="textNoShape">
              <a:avLst/>
            </a:prstTxWarp>
            <a:noAutofit/>
          </a:bodyPr>
          <a:lstStyle>
            <a:lvl1pPr algn="r">
              <a:defRPr sz="900"/>
            </a:lvl1pPr>
          </a:lstStyle>
          <a:p>
            <a:fld id="{356919FA-F879-46B1-8848-17CBF0051D39}" type="slidenum">
              <a:rPr lang="en-GB" altLang="en-US"/>
              <a:pPr/>
              <a:t>‹#›</a:t>
            </a:fld>
            <a:endParaRPr lang="en-GB" altLang="en-US"/>
          </a:p>
        </p:txBody>
      </p:sp>
      <p:sp>
        <p:nvSpPr>
          <p:cNvPr id="11" name="Date Placeholder 10"/>
          <p:cNvSpPr>
            <a:spLocks noGrp="1"/>
          </p:cNvSpPr>
          <p:nvPr>
            <p:ph type="dt" sz="quarter" idx="1"/>
          </p:nvPr>
        </p:nvSpPr>
        <p:spPr>
          <a:xfrm>
            <a:off x="339529" y="9665865"/>
            <a:ext cx="2890665" cy="137339"/>
          </a:xfrm>
          <a:prstGeom prst="rect">
            <a:avLst/>
          </a:prstGeom>
          <a:ln>
            <a:noFill/>
          </a:ln>
        </p:spPr>
        <p:txBody>
          <a:bodyPr vert="horz" wrap="square" lIns="0" tIns="0" rIns="0" bIns="0" numCol="1" anchor="t" anchorCtr="0" compatLnSpc="1">
            <a:prstTxWarp prst="textNoShape">
              <a:avLst/>
            </a:prstTxWarp>
            <a:spAutoFit/>
          </a:bodyPr>
          <a:lstStyle>
            <a:lvl1pPr>
              <a:defRPr sz="900"/>
            </a:lvl1pPr>
          </a:lstStyle>
          <a:p>
            <a:fld id="{54EE22F2-8DD7-4637-95D4-C9966D2FADA9}" type="datetime1">
              <a:rPr lang="en-GB" altLang="en-US"/>
              <a:pPr/>
              <a:t>13/08/2018</a:t>
            </a:fld>
            <a:endParaRPr lang="en-GB"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41086" y="9695858"/>
            <a:ext cx="2889107" cy="148390"/>
          </a:xfrm>
          <a:prstGeom prst="rect">
            <a:avLst/>
          </a:prstGeom>
        </p:spPr>
        <p:txBody>
          <a:bodyPr vert="horz" wrap="square" lIns="0" tIns="0" rIns="0" bIns="0" numCol="1" anchor="t" anchorCtr="0" compatLnSpc="1">
            <a:prstTxWarp prst="textNoShape">
              <a:avLst/>
            </a:prstTxWarp>
            <a:noAutofit/>
          </a:bodyPr>
          <a:lstStyle>
            <a:lvl1pPr>
              <a:defRPr sz="900"/>
            </a:lvl1pPr>
          </a:lstStyle>
          <a:p>
            <a:fld id="{3DFC5D12-2DF2-4691-83FB-9880EB11A130}" type="datetime1">
              <a:rPr lang="en-GB" altLang="en-US"/>
              <a:pPr/>
              <a:t>13/08/2018</a:t>
            </a:fld>
            <a:endParaRPr lang="en-GB" altLang="en-US"/>
          </a:p>
        </p:txBody>
      </p:sp>
      <p:sp>
        <p:nvSpPr>
          <p:cNvPr id="4" name="Slide Image Placeholder 3"/>
          <p:cNvSpPr>
            <a:spLocks noGrp="1" noRot="1" noChangeAspect="1"/>
          </p:cNvSpPr>
          <p:nvPr>
            <p:ph type="sldImg" idx="2"/>
          </p:nvPr>
        </p:nvSpPr>
        <p:spPr>
          <a:xfrm>
            <a:off x="742950" y="661988"/>
            <a:ext cx="5183188" cy="2916237"/>
          </a:xfrm>
          <a:prstGeom prst="rect">
            <a:avLst/>
          </a:prstGeom>
          <a:noFill/>
          <a:ln w="12700">
            <a:solidFill>
              <a:prstClr val="black"/>
            </a:solidFill>
          </a:ln>
        </p:spPr>
        <p:txBody>
          <a:bodyPr vert="horz" lIns="90425" tIns="45213" rIns="90425" bIns="45213" rtlCol="0" anchor="ctr"/>
          <a:lstStyle/>
          <a:p>
            <a:pPr lvl="0"/>
            <a:endParaRPr lang="en-GB" noProof="0"/>
          </a:p>
        </p:txBody>
      </p:sp>
      <p:sp>
        <p:nvSpPr>
          <p:cNvPr id="5" name="Notes Placeholder 4"/>
          <p:cNvSpPr>
            <a:spLocks noGrp="1"/>
          </p:cNvSpPr>
          <p:nvPr>
            <p:ph type="body" sz="quarter" idx="3"/>
          </p:nvPr>
        </p:nvSpPr>
        <p:spPr>
          <a:xfrm>
            <a:off x="341087" y="3790257"/>
            <a:ext cx="5951094" cy="4847929"/>
          </a:xfrm>
          <a:prstGeom prst="rect">
            <a:avLst/>
          </a:prstGeom>
        </p:spPr>
        <p:txBody>
          <a:bodyPr vert="horz" wrap="square" lIns="90425" tIns="45213" rIns="90425" bIns="45213"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7" name="Slide Number Placeholder 6"/>
          <p:cNvSpPr>
            <a:spLocks noGrp="1"/>
          </p:cNvSpPr>
          <p:nvPr>
            <p:ph type="sldNum" sz="quarter" idx="5"/>
          </p:nvPr>
        </p:nvSpPr>
        <p:spPr>
          <a:xfrm>
            <a:off x="3401515" y="9694280"/>
            <a:ext cx="2890665" cy="148390"/>
          </a:xfrm>
          <a:prstGeom prst="rect">
            <a:avLst/>
          </a:prstGeom>
        </p:spPr>
        <p:txBody>
          <a:bodyPr vert="horz" wrap="square" lIns="0" tIns="0" rIns="0" bIns="0" numCol="1" anchor="t" anchorCtr="0" compatLnSpc="1">
            <a:prstTxWarp prst="textNoShape">
              <a:avLst/>
            </a:prstTxWarp>
            <a:noAutofit/>
          </a:bodyPr>
          <a:lstStyle>
            <a:lvl1pPr algn="r">
              <a:defRPr sz="900"/>
            </a:lvl1pPr>
          </a:lstStyle>
          <a:p>
            <a:fld id="{6D13CF38-4CC6-41A6-8FC6-D8A62EC78A62}" type="slidenum">
              <a:rPr lang="en-GB" altLang="en-US"/>
              <a:pPr/>
              <a:t>‹#›</a:t>
            </a:fld>
            <a:endParaRPr lang="en-GB" altLang="en-US"/>
          </a:p>
        </p:txBody>
      </p:sp>
      <p:sp>
        <p:nvSpPr>
          <p:cNvPr id="13" name="Header Placeholder 12"/>
          <p:cNvSpPr>
            <a:spLocks noGrp="1"/>
          </p:cNvSpPr>
          <p:nvPr>
            <p:ph type="hdr" sz="quarter"/>
          </p:nvPr>
        </p:nvSpPr>
        <p:spPr>
          <a:xfrm>
            <a:off x="3401515" y="1"/>
            <a:ext cx="2890665" cy="495685"/>
          </a:xfrm>
          <a:prstGeom prst="rect">
            <a:avLst/>
          </a:prstGeom>
        </p:spPr>
        <p:txBody>
          <a:bodyPr vert="horz" lIns="0" tIns="0" rIns="0" bIns="0" rtlCol="0"/>
          <a:lstStyle>
            <a:lvl1pPr algn="r" eaLnBrk="1" fontAlgn="auto" hangingPunct="1">
              <a:spcBef>
                <a:spcPts val="0"/>
              </a:spcBef>
              <a:spcAft>
                <a:spcPts val="0"/>
              </a:spcAft>
              <a:defRPr sz="1000">
                <a:latin typeface="+mn-lt"/>
                <a:ea typeface="+mn-ea"/>
              </a:defRPr>
            </a:lvl1pPr>
          </a:lstStyle>
          <a:p>
            <a:pPr>
              <a:defRPr/>
            </a:pPr>
            <a:r>
              <a:rPr lang="en-GB"/>
              <a:t>Title of presentation (Insert &gt; Header &amp; Footer &gt; Notes and Handouts &gt; Header &gt; Apply to all)</a:t>
            </a:r>
          </a:p>
        </p:txBody>
      </p:sp>
      <p:cxnSp>
        <p:nvCxnSpPr>
          <p:cNvPr id="11" name="Straight Connector 10"/>
          <p:cNvCxnSpPr>
            <a:cxnSpLocks/>
          </p:cNvCxnSpPr>
          <p:nvPr/>
        </p:nvCxnSpPr>
        <p:spPr>
          <a:xfrm>
            <a:off x="341087" y="9695858"/>
            <a:ext cx="5951094" cy="0"/>
          </a:xfrm>
          <a:prstGeom prst="line">
            <a:avLst/>
          </a:prstGeom>
          <a:ln w="6350">
            <a:solidFill>
              <a:srgbClr val="2C384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ftr="0"/>
  <p:notesStyle>
    <a:lvl1pPr marL="107950" indent="-107950" algn="l" defTabSz="685800" rtl="0" eaLnBrk="0" fontAlgn="base" hangingPunct="0">
      <a:lnSpc>
        <a:spcPct val="90000"/>
      </a:lnSpc>
      <a:spcBef>
        <a:spcPts val="450"/>
      </a:spcBef>
      <a:spcAft>
        <a:spcPct val="0"/>
      </a:spcAft>
      <a:buClr>
        <a:schemeClr val="accent1"/>
      </a:buClr>
      <a:buSzPct val="120000"/>
      <a:buFont typeface="Corbel" panose="020B0503020204020204" pitchFamily="34" charset="0"/>
      <a:buChar char="»"/>
      <a:defRPr sz="900" kern="1200">
        <a:solidFill>
          <a:schemeClr val="tx1"/>
        </a:solidFill>
        <a:latin typeface="+mn-lt"/>
        <a:ea typeface="MS PGothic" panose="020B0600070205080204" pitchFamily="34" charset="-128"/>
        <a:cs typeface="+mn-cs"/>
      </a:defRPr>
    </a:lvl1pPr>
    <a:lvl2pPr marL="215900" indent="-107950" algn="l" defTabSz="685800" rtl="0" eaLnBrk="0" fontAlgn="base" hangingPunct="0">
      <a:lnSpc>
        <a:spcPct val="90000"/>
      </a:lnSpc>
      <a:spcBef>
        <a:spcPts val="450"/>
      </a:spcBef>
      <a:spcAft>
        <a:spcPct val="0"/>
      </a:spcAft>
      <a:buClr>
        <a:schemeClr val="accent1"/>
      </a:buClr>
      <a:buSzPct val="120000"/>
      <a:buFont typeface="Corbel" panose="020B0503020204020204" pitchFamily="34" charset="0"/>
      <a:buChar char="›"/>
      <a:defRPr sz="900" kern="1200">
        <a:solidFill>
          <a:schemeClr val="tx1"/>
        </a:solidFill>
        <a:latin typeface="+mn-lt"/>
        <a:ea typeface="MS PGothic" panose="020B0600070205080204" pitchFamily="34" charset="-128"/>
        <a:cs typeface="+mn-cs"/>
      </a:defRPr>
    </a:lvl2pPr>
    <a:lvl3pPr marL="323850" indent="-107950" algn="l" defTabSz="685800" rtl="0" eaLnBrk="0" fontAlgn="base" hangingPunct="0">
      <a:lnSpc>
        <a:spcPct val="90000"/>
      </a:lnSpc>
      <a:spcBef>
        <a:spcPts val="450"/>
      </a:spcBef>
      <a:spcAft>
        <a:spcPct val="0"/>
      </a:spcAft>
      <a:buClr>
        <a:schemeClr val="accent1"/>
      </a:buClr>
      <a:buSzPct val="120000"/>
      <a:buFont typeface="Corbel" panose="020B0503020204020204" pitchFamily="34" charset="0"/>
      <a:buChar char="–"/>
      <a:defRPr sz="900" kern="1200">
        <a:solidFill>
          <a:schemeClr val="tx1"/>
        </a:solidFill>
        <a:latin typeface="+mn-lt"/>
        <a:ea typeface="MS PGothic" panose="020B0600070205080204" pitchFamily="34" charset="-128"/>
        <a:cs typeface="+mn-cs"/>
      </a:defRPr>
    </a:lvl3pPr>
    <a:lvl4pPr marL="431800" indent="-107950" algn="l" defTabSz="685800" rtl="0" eaLnBrk="0" fontAlgn="base" hangingPunct="0">
      <a:lnSpc>
        <a:spcPct val="90000"/>
      </a:lnSpc>
      <a:spcBef>
        <a:spcPct val="30000"/>
      </a:spcBef>
      <a:spcAft>
        <a:spcPct val="0"/>
      </a:spcAft>
      <a:buClr>
        <a:schemeClr val="accent1"/>
      </a:buClr>
      <a:buSzPct val="120000"/>
      <a:buFont typeface="Corbel" panose="020B0503020204020204" pitchFamily="34" charset="0"/>
      <a:buChar char="–"/>
      <a:defRPr sz="900" kern="1200">
        <a:solidFill>
          <a:schemeClr val="tx1"/>
        </a:solidFill>
        <a:latin typeface="+mn-lt"/>
        <a:ea typeface="MS PGothic" panose="020B0600070205080204" pitchFamily="34" charset="-128"/>
        <a:cs typeface="+mn-cs"/>
      </a:defRPr>
    </a:lvl4pPr>
    <a:lvl5pPr marL="539750" indent="-107950" algn="l" defTabSz="685800" rtl="0" eaLnBrk="0" fontAlgn="base" hangingPunct="0">
      <a:lnSpc>
        <a:spcPct val="90000"/>
      </a:lnSpc>
      <a:spcBef>
        <a:spcPct val="30000"/>
      </a:spcBef>
      <a:spcAft>
        <a:spcPct val="0"/>
      </a:spcAft>
      <a:buClr>
        <a:schemeClr val="accent1"/>
      </a:buClr>
      <a:buSzPct val="120000"/>
      <a:buFont typeface="Corbel" panose="020B0503020204020204" pitchFamily="34" charset="0"/>
      <a:buChar char="–"/>
      <a:defRPr sz="900" kern="1200">
        <a:solidFill>
          <a:schemeClr val="tx1"/>
        </a:solidFill>
        <a:latin typeface="+mn-lt"/>
        <a:ea typeface="MS PGothic" panose="020B0600070205080204" pitchFamily="34" charset="-128"/>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3DFC5D12-2DF2-4691-83FB-9880EB11A130}" type="datetime1">
              <a:rPr lang="en-GB" altLang="en-US" smtClean="0"/>
              <a:pPr/>
              <a:t>13/08/2018</a:t>
            </a:fld>
            <a:endParaRPr lang="en-GB" altLang="en-US"/>
          </a:p>
        </p:txBody>
      </p:sp>
      <p:sp>
        <p:nvSpPr>
          <p:cNvPr id="5" name="Slide Number Placeholder 4"/>
          <p:cNvSpPr>
            <a:spLocks noGrp="1"/>
          </p:cNvSpPr>
          <p:nvPr>
            <p:ph type="sldNum" sz="quarter" idx="11"/>
          </p:nvPr>
        </p:nvSpPr>
        <p:spPr/>
        <p:txBody>
          <a:bodyPr/>
          <a:lstStyle/>
          <a:p>
            <a:fld id="{6D13CF38-4CC6-41A6-8FC6-D8A62EC78A62}" type="slidenum">
              <a:rPr lang="en-GB" altLang="en-US" smtClean="0"/>
              <a:pPr/>
              <a:t>1</a:t>
            </a:fld>
            <a:endParaRPr lang="en-GB" altLang="en-US"/>
          </a:p>
        </p:txBody>
      </p:sp>
      <p:sp>
        <p:nvSpPr>
          <p:cNvPr id="6" name="Header Placeholder 5"/>
          <p:cNvSpPr>
            <a:spLocks noGrp="1"/>
          </p:cNvSpPr>
          <p:nvPr>
            <p:ph type="hdr" sz="quarter" idx="12"/>
          </p:nvPr>
        </p:nvSpPr>
        <p:spPr/>
        <p:txBody>
          <a:bodyPr/>
          <a:lstStyle/>
          <a:p>
            <a:pPr>
              <a:defRPr/>
            </a:pPr>
            <a:r>
              <a:rPr lang="en-GB"/>
              <a:t>Title of presentation (Insert &gt; Header &amp; Footer &gt; Notes and Handouts &gt; Header &gt; Apply to all)</a:t>
            </a:r>
          </a:p>
        </p:txBody>
      </p:sp>
    </p:spTree>
    <p:extLst>
      <p:ext uri="{BB962C8B-B14F-4D97-AF65-F5344CB8AC3E}">
        <p14:creationId xmlns:p14="http://schemas.microsoft.com/office/powerpoint/2010/main" val="2420628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900" kern="1200" dirty="0">
              <a:solidFill>
                <a:schemeClr val="tx1"/>
              </a:solidFill>
              <a:effectLst/>
              <a:latin typeface="+mn-lt"/>
              <a:ea typeface="MS PGothic" panose="020B0600070205080204" pitchFamily="34" charset="-128"/>
              <a:cs typeface="+mn-cs"/>
            </a:endParaRPr>
          </a:p>
          <a:p>
            <a:endParaRPr lang="en-GB" sz="900" kern="1200" dirty="0">
              <a:solidFill>
                <a:schemeClr val="tx1"/>
              </a:solidFill>
              <a:effectLst/>
              <a:latin typeface="+mn-lt"/>
              <a:ea typeface="MS PGothic" panose="020B0600070205080204" pitchFamily="34" charset="-128"/>
              <a:cs typeface="+mn-cs"/>
            </a:endParaRPr>
          </a:p>
          <a:p>
            <a:pPr marL="107950" marR="0" lvl="0" indent="-107950" algn="l" defTabSz="685800" rtl="0" eaLnBrk="0" fontAlgn="base" latinLnBrk="0" hangingPunct="0">
              <a:lnSpc>
                <a:spcPct val="90000"/>
              </a:lnSpc>
              <a:spcBef>
                <a:spcPts val="450"/>
              </a:spcBef>
              <a:spcAft>
                <a:spcPct val="0"/>
              </a:spcAft>
              <a:buClr>
                <a:schemeClr val="accent1"/>
              </a:buClr>
              <a:buSzPct val="120000"/>
              <a:buFont typeface="Arial" charset="0"/>
              <a:buChar char="•"/>
              <a:tabLst/>
              <a:defRPr/>
            </a:pPr>
            <a:endParaRPr lang="en-GB" baseline="0" dirty="0"/>
          </a:p>
          <a:p>
            <a:pPr marL="107950" marR="0" lvl="0" indent="-107950" algn="l" defTabSz="685800" rtl="0" eaLnBrk="0" fontAlgn="base" latinLnBrk="0" hangingPunct="0">
              <a:lnSpc>
                <a:spcPct val="90000"/>
              </a:lnSpc>
              <a:spcBef>
                <a:spcPts val="450"/>
              </a:spcBef>
              <a:spcAft>
                <a:spcPct val="0"/>
              </a:spcAft>
              <a:buClr>
                <a:schemeClr val="accent1"/>
              </a:buClr>
              <a:buSzPct val="120000"/>
              <a:buFont typeface="Arial" charset="0"/>
              <a:buChar char="•"/>
              <a:tabLst/>
              <a:defRPr/>
            </a:pPr>
            <a:endParaRPr lang="en-GB" dirty="0"/>
          </a:p>
        </p:txBody>
      </p:sp>
      <p:sp>
        <p:nvSpPr>
          <p:cNvPr id="4" name="Date Placeholder 3"/>
          <p:cNvSpPr>
            <a:spLocks noGrp="1"/>
          </p:cNvSpPr>
          <p:nvPr>
            <p:ph type="dt" idx="10"/>
          </p:nvPr>
        </p:nvSpPr>
        <p:spPr/>
        <p:txBody>
          <a:bodyPr/>
          <a:lstStyle/>
          <a:p>
            <a:fld id="{3DFC5D12-2DF2-4691-83FB-9880EB11A130}" type="datetime1">
              <a:rPr lang="en-GB" altLang="en-US" smtClean="0"/>
              <a:pPr/>
              <a:t>13/08/2018</a:t>
            </a:fld>
            <a:endParaRPr lang="en-GB" altLang="en-US"/>
          </a:p>
        </p:txBody>
      </p:sp>
      <p:sp>
        <p:nvSpPr>
          <p:cNvPr id="5" name="Slide Number Placeholder 4"/>
          <p:cNvSpPr>
            <a:spLocks noGrp="1"/>
          </p:cNvSpPr>
          <p:nvPr>
            <p:ph type="sldNum" sz="quarter" idx="11"/>
          </p:nvPr>
        </p:nvSpPr>
        <p:spPr/>
        <p:txBody>
          <a:bodyPr/>
          <a:lstStyle/>
          <a:p>
            <a:fld id="{6D13CF38-4CC6-41A6-8FC6-D8A62EC78A62}" type="slidenum">
              <a:rPr lang="en-GB" altLang="en-US" smtClean="0"/>
              <a:pPr/>
              <a:t>13</a:t>
            </a:fld>
            <a:endParaRPr lang="en-GB" altLang="en-US"/>
          </a:p>
        </p:txBody>
      </p:sp>
      <p:sp>
        <p:nvSpPr>
          <p:cNvPr id="6" name="Header Placeholder 5"/>
          <p:cNvSpPr>
            <a:spLocks noGrp="1"/>
          </p:cNvSpPr>
          <p:nvPr>
            <p:ph type="hdr" sz="quarter" idx="12"/>
          </p:nvPr>
        </p:nvSpPr>
        <p:spPr/>
        <p:txBody>
          <a:bodyPr/>
          <a:lstStyle/>
          <a:p>
            <a:pPr>
              <a:defRPr/>
            </a:pPr>
            <a:r>
              <a:rPr lang="en-GB"/>
              <a:t>Title of presentation (Insert &gt; Header &amp; Footer &gt; Notes and Handouts &gt; Header &gt; Apply to all)</a:t>
            </a:r>
          </a:p>
        </p:txBody>
      </p:sp>
    </p:spTree>
    <p:extLst>
      <p:ext uri="{BB962C8B-B14F-4D97-AF65-F5344CB8AC3E}">
        <p14:creationId xmlns:p14="http://schemas.microsoft.com/office/powerpoint/2010/main" val="743535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3DFC5D12-2DF2-4691-83FB-9880EB11A130}" type="datetime1">
              <a:rPr lang="en-GB" altLang="en-US" smtClean="0"/>
              <a:pPr/>
              <a:t>13/08/2018</a:t>
            </a:fld>
            <a:endParaRPr lang="en-GB" altLang="en-US"/>
          </a:p>
        </p:txBody>
      </p:sp>
      <p:sp>
        <p:nvSpPr>
          <p:cNvPr id="5" name="Slide Number Placeholder 4"/>
          <p:cNvSpPr>
            <a:spLocks noGrp="1"/>
          </p:cNvSpPr>
          <p:nvPr>
            <p:ph type="sldNum" sz="quarter" idx="11"/>
          </p:nvPr>
        </p:nvSpPr>
        <p:spPr/>
        <p:txBody>
          <a:bodyPr/>
          <a:lstStyle/>
          <a:p>
            <a:fld id="{6D13CF38-4CC6-41A6-8FC6-D8A62EC78A62}" type="slidenum">
              <a:rPr lang="en-GB" altLang="en-US" smtClean="0"/>
              <a:pPr/>
              <a:t>14</a:t>
            </a:fld>
            <a:endParaRPr lang="en-GB" altLang="en-US"/>
          </a:p>
        </p:txBody>
      </p:sp>
      <p:sp>
        <p:nvSpPr>
          <p:cNvPr id="6" name="Header Placeholder 5"/>
          <p:cNvSpPr>
            <a:spLocks noGrp="1"/>
          </p:cNvSpPr>
          <p:nvPr>
            <p:ph type="hdr" sz="quarter" idx="12"/>
          </p:nvPr>
        </p:nvSpPr>
        <p:spPr/>
        <p:txBody>
          <a:bodyPr/>
          <a:lstStyle/>
          <a:p>
            <a:pPr>
              <a:defRPr/>
            </a:pPr>
            <a:r>
              <a:rPr lang="en-GB"/>
              <a:t>Title of presentation (Insert &gt; Header &amp; Footer &gt; Notes and Handouts &gt; Header &gt; Apply to all)</a:t>
            </a:r>
          </a:p>
        </p:txBody>
      </p:sp>
    </p:spTree>
    <p:extLst>
      <p:ext uri="{BB962C8B-B14F-4D97-AF65-F5344CB8AC3E}">
        <p14:creationId xmlns:p14="http://schemas.microsoft.com/office/powerpoint/2010/main" val="1864654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3DFC5D12-2DF2-4691-83FB-9880EB11A130}" type="datetime1">
              <a:rPr lang="en-GB" altLang="en-US" smtClean="0"/>
              <a:pPr/>
              <a:t>13/08/2018</a:t>
            </a:fld>
            <a:endParaRPr lang="en-GB" altLang="en-US"/>
          </a:p>
        </p:txBody>
      </p:sp>
      <p:sp>
        <p:nvSpPr>
          <p:cNvPr id="5" name="Slide Number Placeholder 4"/>
          <p:cNvSpPr>
            <a:spLocks noGrp="1"/>
          </p:cNvSpPr>
          <p:nvPr>
            <p:ph type="sldNum" sz="quarter" idx="11"/>
          </p:nvPr>
        </p:nvSpPr>
        <p:spPr/>
        <p:txBody>
          <a:bodyPr/>
          <a:lstStyle/>
          <a:p>
            <a:fld id="{6D13CF38-4CC6-41A6-8FC6-D8A62EC78A62}" type="slidenum">
              <a:rPr lang="en-GB" altLang="en-US" smtClean="0"/>
              <a:pPr/>
              <a:t>15</a:t>
            </a:fld>
            <a:endParaRPr lang="en-GB" altLang="en-US"/>
          </a:p>
        </p:txBody>
      </p:sp>
      <p:sp>
        <p:nvSpPr>
          <p:cNvPr id="6" name="Header Placeholder 5"/>
          <p:cNvSpPr>
            <a:spLocks noGrp="1"/>
          </p:cNvSpPr>
          <p:nvPr>
            <p:ph type="hdr" sz="quarter" idx="12"/>
          </p:nvPr>
        </p:nvSpPr>
        <p:spPr/>
        <p:txBody>
          <a:bodyPr/>
          <a:lstStyle/>
          <a:p>
            <a:pPr>
              <a:defRPr/>
            </a:pPr>
            <a:r>
              <a:rPr lang="en-GB"/>
              <a:t>Title of presentation (Insert &gt; Header &amp; Footer &gt; Notes and Handouts &gt; Header &gt; Apply to all)</a:t>
            </a:r>
          </a:p>
        </p:txBody>
      </p:sp>
    </p:spTree>
    <p:extLst>
      <p:ext uri="{BB962C8B-B14F-4D97-AF65-F5344CB8AC3E}">
        <p14:creationId xmlns:p14="http://schemas.microsoft.com/office/powerpoint/2010/main" val="746194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7950" marR="0" lvl="0" indent="-107950" algn="l" defTabSz="685800" rtl="0" eaLnBrk="0" fontAlgn="base" latinLnBrk="0" hangingPunct="0">
              <a:lnSpc>
                <a:spcPct val="90000"/>
              </a:lnSpc>
              <a:spcBef>
                <a:spcPts val="450"/>
              </a:spcBef>
              <a:spcAft>
                <a:spcPct val="0"/>
              </a:spcAft>
              <a:buClr>
                <a:schemeClr val="accent1"/>
              </a:buClr>
              <a:buSzPct val="120000"/>
              <a:buFont typeface="Corbel" panose="020B0503020204020204" pitchFamily="34" charset="0"/>
              <a:buNone/>
              <a:tabLst/>
              <a:defRPr/>
            </a:pPr>
            <a:endParaRPr lang="en-GB" dirty="0"/>
          </a:p>
        </p:txBody>
      </p:sp>
      <p:sp>
        <p:nvSpPr>
          <p:cNvPr id="4" name="Date Placeholder 3"/>
          <p:cNvSpPr>
            <a:spLocks noGrp="1"/>
          </p:cNvSpPr>
          <p:nvPr>
            <p:ph type="dt" idx="10"/>
          </p:nvPr>
        </p:nvSpPr>
        <p:spPr/>
        <p:txBody>
          <a:bodyPr/>
          <a:lstStyle/>
          <a:p>
            <a:fld id="{3DFC5D12-2DF2-4691-83FB-9880EB11A130}" type="datetime1">
              <a:rPr lang="en-GB" altLang="en-US" smtClean="0"/>
              <a:pPr/>
              <a:t>13/08/2018</a:t>
            </a:fld>
            <a:endParaRPr lang="en-GB" altLang="en-US"/>
          </a:p>
        </p:txBody>
      </p:sp>
      <p:sp>
        <p:nvSpPr>
          <p:cNvPr id="5" name="Slide Number Placeholder 4"/>
          <p:cNvSpPr>
            <a:spLocks noGrp="1"/>
          </p:cNvSpPr>
          <p:nvPr>
            <p:ph type="sldNum" sz="quarter" idx="11"/>
          </p:nvPr>
        </p:nvSpPr>
        <p:spPr/>
        <p:txBody>
          <a:bodyPr/>
          <a:lstStyle/>
          <a:p>
            <a:fld id="{6D13CF38-4CC6-41A6-8FC6-D8A62EC78A62}" type="slidenum">
              <a:rPr lang="en-GB" altLang="en-US" smtClean="0"/>
              <a:pPr/>
              <a:t>16</a:t>
            </a:fld>
            <a:endParaRPr lang="en-GB" altLang="en-US"/>
          </a:p>
        </p:txBody>
      </p:sp>
      <p:sp>
        <p:nvSpPr>
          <p:cNvPr id="6" name="Header Placeholder 5"/>
          <p:cNvSpPr>
            <a:spLocks noGrp="1"/>
          </p:cNvSpPr>
          <p:nvPr>
            <p:ph type="hdr" sz="quarter" idx="12"/>
          </p:nvPr>
        </p:nvSpPr>
        <p:spPr/>
        <p:txBody>
          <a:bodyPr/>
          <a:lstStyle/>
          <a:p>
            <a:pPr>
              <a:defRPr/>
            </a:pPr>
            <a:r>
              <a:rPr lang="en-GB"/>
              <a:t>Title of presentation (Insert &gt; Header &amp; Footer &gt; Notes and Handouts &gt; Header &gt; Apply to all)</a:t>
            </a:r>
          </a:p>
        </p:txBody>
      </p:sp>
    </p:spTree>
    <p:extLst>
      <p:ext uri="{BB962C8B-B14F-4D97-AF65-F5344CB8AC3E}">
        <p14:creationId xmlns:p14="http://schemas.microsoft.com/office/powerpoint/2010/main" val="3985061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7950" marR="0" lvl="0" indent="-107950" algn="l" defTabSz="685800" rtl="0" eaLnBrk="0" fontAlgn="base" latinLnBrk="0" hangingPunct="0">
              <a:lnSpc>
                <a:spcPct val="90000"/>
              </a:lnSpc>
              <a:spcBef>
                <a:spcPts val="450"/>
              </a:spcBef>
              <a:spcAft>
                <a:spcPct val="0"/>
              </a:spcAft>
              <a:buClr>
                <a:schemeClr val="accent1"/>
              </a:buClr>
              <a:buSzPct val="120000"/>
              <a:buFont typeface="Arial" charset="0"/>
              <a:buChar char="•"/>
              <a:tabLst/>
              <a:defRPr/>
            </a:pPr>
            <a:endParaRPr lang="en-GB" dirty="0"/>
          </a:p>
        </p:txBody>
      </p:sp>
      <p:sp>
        <p:nvSpPr>
          <p:cNvPr id="4" name="Date Placeholder 3"/>
          <p:cNvSpPr>
            <a:spLocks noGrp="1"/>
          </p:cNvSpPr>
          <p:nvPr>
            <p:ph type="dt" idx="10"/>
          </p:nvPr>
        </p:nvSpPr>
        <p:spPr/>
        <p:txBody>
          <a:bodyPr/>
          <a:lstStyle/>
          <a:p>
            <a:fld id="{3DFC5D12-2DF2-4691-83FB-9880EB11A130}" type="datetime1">
              <a:rPr lang="en-GB" altLang="en-US" smtClean="0"/>
              <a:pPr/>
              <a:t>13/08/2018</a:t>
            </a:fld>
            <a:endParaRPr lang="en-GB" altLang="en-US"/>
          </a:p>
        </p:txBody>
      </p:sp>
      <p:sp>
        <p:nvSpPr>
          <p:cNvPr id="5" name="Slide Number Placeholder 4"/>
          <p:cNvSpPr>
            <a:spLocks noGrp="1"/>
          </p:cNvSpPr>
          <p:nvPr>
            <p:ph type="sldNum" sz="quarter" idx="11"/>
          </p:nvPr>
        </p:nvSpPr>
        <p:spPr/>
        <p:txBody>
          <a:bodyPr/>
          <a:lstStyle/>
          <a:p>
            <a:fld id="{6D13CF38-4CC6-41A6-8FC6-D8A62EC78A62}" type="slidenum">
              <a:rPr lang="en-GB" altLang="en-US" smtClean="0"/>
              <a:pPr/>
              <a:t>17</a:t>
            </a:fld>
            <a:endParaRPr lang="en-GB" altLang="en-US"/>
          </a:p>
        </p:txBody>
      </p:sp>
      <p:sp>
        <p:nvSpPr>
          <p:cNvPr id="6" name="Header Placeholder 5"/>
          <p:cNvSpPr>
            <a:spLocks noGrp="1"/>
          </p:cNvSpPr>
          <p:nvPr>
            <p:ph type="hdr" sz="quarter" idx="12"/>
          </p:nvPr>
        </p:nvSpPr>
        <p:spPr/>
        <p:txBody>
          <a:bodyPr/>
          <a:lstStyle/>
          <a:p>
            <a:pPr>
              <a:defRPr/>
            </a:pPr>
            <a:r>
              <a:rPr lang="en-GB"/>
              <a:t>Title of presentation (Insert &gt; Header &amp; Footer &gt; Notes and Handouts &gt; Header &gt; Apply to all)</a:t>
            </a:r>
          </a:p>
        </p:txBody>
      </p:sp>
    </p:spTree>
    <p:extLst>
      <p:ext uri="{BB962C8B-B14F-4D97-AF65-F5344CB8AC3E}">
        <p14:creationId xmlns:p14="http://schemas.microsoft.com/office/powerpoint/2010/main" val="232157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7950" marR="0" lvl="0" indent="-107950" algn="l" defTabSz="685800" rtl="0" eaLnBrk="0" fontAlgn="base" latinLnBrk="0" hangingPunct="0">
              <a:lnSpc>
                <a:spcPct val="90000"/>
              </a:lnSpc>
              <a:spcBef>
                <a:spcPts val="450"/>
              </a:spcBef>
              <a:spcAft>
                <a:spcPct val="0"/>
              </a:spcAft>
              <a:buClr>
                <a:schemeClr val="accent1"/>
              </a:buClr>
              <a:buSzPct val="120000"/>
              <a:buFont typeface="Arial" charset="0"/>
              <a:buChar char="•"/>
              <a:tabLst/>
              <a:defRPr/>
            </a:pPr>
            <a:endParaRPr lang="en-GB" dirty="0"/>
          </a:p>
        </p:txBody>
      </p:sp>
      <p:sp>
        <p:nvSpPr>
          <p:cNvPr id="4" name="Date Placeholder 3"/>
          <p:cNvSpPr>
            <a:spLocks noGrp="1"/>
          </p:cNvSpPr>
          <p:nvPr>
            <p:ph type="dt" idx="10"/>
          </p:nvPr>
        </p:nvSpPr>
        <p:spPr/>
        <p:txBody>
          <a:bodyPr/>
          <a:lstStyle/>
          <a:p>
            <a:fld id="{3DFC5D12-2DF2-4691-83FB-9880EB11A130}" type="datetime1">
              <a:rPr lang="en-GB" altLang="en-US" smtClean="0"/>
              <a:pPr/>
              <a:t>13/08/2018</a:t>
            </a:fld>
            <a:endParaRPr lang="en-GB" altLang="en-US"/>
          </a:p>
        </p:txBody>
      </p:sp>
      <p:sp>
        <p:nvSpPr>
          <p:cNvPr id="5" name="Slide Number Placeholder 4"/>
          <p:cNvSpPr>
            <a:spLocks noGrp="1"/>
          </p:cNvSpPr>
          <p:nvPr>
            <p:ph type="sldNum" sz="quarter" idx="11"/>
          </p:nvPr>
        </p:nvSpPr>
        <p:spPr/>
        <p:txBody>
          <a:bodyPr/>
          <a:lstStyle/>
          <a:p>
            <a:fld id="{6D13CF38-4CC6-41A6-8FC6-D8A62EC78A62}" type="slidenum">
              <a:rPr lang="en-GB" altLang="en-US" smtClean="0"/>
              <a:pPr/>
              <a:t>18</a:t>
            </a:fld>
            <a:endParaRPr lang="en-GB" altLang="en-US"/>
          </a:p>
        </p:txBody>
      </p:sp>
      <p:sp>
        <p:nvSpPr>
          <p:cNvPr id="6" name="Header Placeholder 5"/>
          <p:cNvSpPr>
            <a:spLocks noGrp="1"/>
          </p:cNvSpPr>
          <p:nvPr>
            <p:ph type="hdr" sz="quarter" idx="12"/>
          </p:nvPr>
        </p:nvSpPr>
        <p:spPr/>
        <p:txBody>
          <a:bodyPr/>
          <a:lstStyle/>
          <a:p>
            <a:pPr>
              <a:defRPr/>
            </a:pPr>
            <a:r>
              <a:rPr lang="en-GB"/>
              <a:t>Title of presentation (Insert &gt; Header &amp; Footer &gt; Notes and Handouts &gt; Header &gt; Apply to all)</a:t>
            </a:r>
          </a:p>
        </p:txBody>
      </p:sp>
    </p:spTree>
    <p:extLst>
      <p:ext uri="{BB962C8B-B14F-4D97-AF65-F5344CB8AC3E}">
        <p14:creationId xmlns:p14="http://schemas.microsoft.com/office/powerpoint/2010/main" val="2975344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7950" marR="0" lvl="0" indent="-107950" algn="l" defTabSz="685800" rtl="0" eaLnBrk="0" fontAlgn="base" latinLnBrk="0" hangingPunct="0">
              <a:lnSpc>
                <a:spcPct val="90000"/>
              </a:lnSpc>
              <a:spcBef>
                <a:spcPts val="450"/>
              </a:spcBef>
              <a:spcAft>
                <a:spcPct val="0"/>
              </a:spcAft>
              <a:buClr>
                <a:schemeClr val="accent1"/>
              </a:buClr>
              <a:buSzPct val="120000"/>
              <a:buFont typeface="Arial" charset="0"/>
              <a:buChar char="•"/>
              <a:tabLst/>
              <a:defRPr/>
            </a:pPr>
            <a:endParaRPr lang="en-GB" dirty="0"/>
          </a:p>
        </p:txBody>
      </p:sp>
      <p:sp>
        <p:nvSpPr>
          <p:cNvPr id="4" name="Date Placeholder 3"/>
          <p:cNvSpPr>
            <a:spLocks noGrp="1"/>
          </p:cNvSpPr>
          <p:nvPr>
            <p:ph type="dt" idx="10"/>
          </p:nvPr>
        </p:nvSpPr>
        <p:spPr/>
        <p:txBody>
          <a:bodyPr/>
          <a:lstStyle/>
          <a:p>
            <a:fld id="{3DFC5D12-2DF2-4691-83FB-9880EB11A130}" type="datetime1">
              <a:rPr lang="en-GB" altLang="en-US" smtClean="0"/>
              <a:pPr/>
              <a:t>13/08/2018</a:t>
            </a:fld>
            <a:endParaRPr lang="en-GB" altLang="en-US"/>
          </a:p>
        </p:txBody>
      </p:sp>
      <p:sp>
        <p:nvSpPr>
          <p:cNvPr id="5" name="Slide Number Placeholder 4"/>
          <p:cNvSpPr>
            <a:spLocks noGrp="1"/>
          </p:cNvSpPr>
          <p:nvPr>
            <p:ph type="sldNum" sz="quarter" idx="11"/>
          </p:nvPr>
        </p:nvSpPr>
        <p:spPr/>
        <p:txBody>
          <a:bodyPr/>
          <a:lstStyle/>
          <a:p>
            <a:fld id="{6D13CF38-4CC6-41A6-8FC6-D8A62EC78A62}" type="slidenum">
              <a:rPr lang="en-GB" altLang="en-US" smtClean="0"/>
              <a:pPr/>
              <a:t>19</a:t>
            </a:fld>
            <a:endParaRPr lang="en-GB" altLang="en-US"/>
          </a:p>
        </p:txBody>
      </p:sp>
      <p:sp>
        <p:nvSpPr>
          <p:cNvPr id="6" name="Header Placeholder 5"/>
          <p:cNvSpPr>
            <a:spLocks noGrp="1"/>
          </p:cNvSpPr>
          <p:nvPr>
            <p:ph type="hdr" sz="quarter" idx="12"/>
          </p:nvPr>
        </p:nvSpPr>
        <p:spPr/>
        <p:txBody>
          <a:bodyPr/>
          <a:lstStyle/>
          <a:p>
            <a:pPr>
              <a:defRPr/>
            </a:pPr>
            <a:r>
              <a:rPr lang="en-GB"/>
              <a:t>Title of presentation (Insert &gt; Header &amp; Footer &gt; Notes and Handouts &gt; Header &gt; Apply to all)</a:t>
            </a:r>
          </a:p>
        </p:txBody>
      </p:sp>
    </p:spTree>
    <p:extLst>
      <p:ext uri="{BB962C8B-B14F-4D97-AF65-F5344CB8AC3E}">
        <p14:creationId xmlns:p14="http://schemas.microsoft.com/office/powerpoint/2010/main" val="884535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3DFC5D12-2DF2-4691-83FB-9880EB11A130}" type="datetime1">
              <a:rPr lang="en-GB" altLang="en-US" smtClean="0"/>
              <a:pPr/>
              <a:t>13/08/2018</a:t>
            </a:fld>
            <a:endParaRPr lang="en-GB" altLang="en-US"/>
          </a:p>
        </p:txBody>
      </p:sp>
      <p:sp>
        <p:nvSpPr>
          <p:cNvPr id="5" name="Slide Number Placeholder 4"/>
          <p:cNvSpPr>
            <a:spLocks noGrp="1"/>
          </p:cNvSpPr>
          <p:nvPr>
            <p:ph type="sldNum" sz="quarter" idx="11"/>
          </p:nvPr>
        </p:nvSpPr>
        <p:spPr/>
        <p:txBody>
          <a:bodyPr/>
          <a:lstStyle/>
          <a:p>
            <a:fld id="{6D13CF38-4CC6-41A6-8FC6-D8A62EC78A62}" type="slidenum">
              <a:rPr lang="en-GB" altLang="en-US" smtClean="0"/>
              <a:pPr/>
              <a:t>21</a:t>
            </a:fld>
            <a:endParaRPr lang="en-GB" altLang="en-US"/>
          </a:p>
        </p:txBody>
      </p:sp>
      <p:sp>
        <p:nvSpPr>
          <p:cNvPr id="6" name="Header Placeholder 5"/>
          <p:cNvSpPr>
            <a:spLocks noGrp="1"/>
          </p:cNvSpPr>
          <p:nvPr>
            <p:ph type="hdr" sz="quarter" idx="12"/>
          </p:nvPr>
        </p:nvSpPr>
        <p:spPr/>
        <p:txBody>
          <a:bodyPr/>
          <a:lstStyle/>
          <a:p>
            <a:pPr>
              <a:defRPr/>
            </a:pPr>
            <a:r>
              <a:rPr lang="en-GB"/>
              <a:t>Title of presentation (Insert &gt; Header &amp; Footer &gt; Notes and Handouts &gt; Header &gt; Apply to all)</a:t>
            </a:r>
          </a:p>
        </p:txBody>
      </p:sp>
    </p:spTree>
    <p:extLst>
      <p:ext uri="{BB962C8B-B14F-4D97-AF65-F5344CB8AC3E}">
        <p14:creationId xmlns:p14="http://schemas.microsoft.com/office/powerpoint/2010/main" val="601959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3DFC5D12-2DF2-4691-83FB-9880EB11A130}" type="datetime1">
              <a:rPr lang="en-GB" altLang="en-US" smtClean="0"/>
              <a:pPr/>
              <a:t>13/08/2018</a:t>
            </a:fld>
            <a:endParaRPr lang="en-GB" altLang="en-US"/>
          </a:p>
        </p:txBody>
      </p:sp>
      <p:sp>
        <p:nvSpPr>
          <p:cNvPr id="5" name="Slide Number Placeholder 4"/>
          <p:cNvSpPr>
            <a:spLocks noGrp="1"/>
          </p:cNvSpPr>
          <p:nvPr>
            <p:ph type="sldNum" sz="quarter" idx="11"/>
          </p:nvPr>
        </p:nvSpPr>
        <p:spPr/>
        <p:txBody>
          <a:bodyPr/>
          <a:lstStyle/>
          <a:p>
            <a:fld id="{6D13CF38-4CC6-41A6-8FC6-D8A62EC78A62}" type="slidenum">
              <a:rPr lang="en-GB" altLang="en-US" smtClean="0"/>
              <a:pPr/>
              <a:t>22</a:t>
            </a:fld>
            <a:endParaRPr lang="en-GB" altLang="en-US"/>
          </a:p>
        </p:txBody>
      </p:sp>
      <p:sp>
        <p:nvSpPr>
          <p:cNvPr id="6" name="Header Placeholder 5"/>
          <p:cNvSpPr>
            <a:spLocks noGrp="1"/>
          </p:cNvSpPr>
          <p:nvPr>
            <p:ph type="hdr" sz="quarter" idx="12"/>
          </p:nvPr>
        </p:nvSpPr>
        <p:spPr/>
        <p:txBody>
          <a:bodyPr/>
          <a:lstStyle/>
          <a:p>
            <a:pPr>
              <a:defRPr/>
            </a:pPr>
            <a:r>
              <a:rPr lang="en-GB"/>
              <a:t>Title of presentation (Insert &gt; Header &amp; Footer &gt; Notes and Handouts &gt; Header &gt; Apply to all)</a:t>
            </a:r>
          </a:p>
        </p:txBody>
      </p:sp>
    </p:spTree>
    <p:extLst>
      <p:ext uri="{BB962C8B-B14F-4D97-AF65-F5344CB8AC3E}">
        <p14:creationId xmlns:p14="http://schemas.microsoft.com/office/powerpoint/2010/main" val="576788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7950" marR="0" lvl="0" indent="-107950" algn="l" defTabSz="685800" rtl="0" eaLnBrk="0" fontAlgn="base" latinLnBrk="0" hangingPunct="0">
              <a:lnSpc>
                <a:spcPct val="90000"/>
              </a:lnSpc>
              <a:spcBef>
                <a:spcPts val="450"/>
              </a:spcBef>
              <a:spcAft>
                <a:spcPct val="0"/>
              </a:spcAft>
              <a:buClr>
                <a:schemeClr val="accent1"/>
              </a:buClr>
              <a:buSzPct val="120000"/>
              <a:buFont typeface="Corbel" panose="020B0503020204020204" pitchFamily="34" charset="0"/>
              <a:buNone/>
              <a:tabLst/>
              <a:defRPr/>
            </a:pPr>
            <a:endParaRPr lang="en-GB"/>
          </a:p>
        </p:txBody>
      </p:sp>
      <p:sp>
        <p:nvSpPr>
          <p:cNvPr id="4" name="Date Placeholder 3"/>
          <p:cNvSpPr>
            <a:spLocks noGrp="1"/>
          </p:cNvSpPr>
          <p:nvPr>
            <p:ph type="dt" idx="10"/>
          </p:nvPr>
        </p:nvSpPr>
        <p:spPr/>
        <p:txBody>
          <a:bodyPr/>
          <a:lstStyle/>
          <a:p>
            <a:fld id="{3DFC5D12-2DF2-4691-83FB-9880EB11A130}" type="datetime1">
              <a:rPr lang="en-GB" altLang="en-US" smtClean="0"/>
              <a:pPr/>
              <a:t>13/08/2018</a:t>
            </a:fld>
            <a:endParaRPr lang="en-GB" altLang="en-US"/>
          </a:p>
        </p:txBody>
      </p:sp>
      <p:sp>
        <p:nvSpPr>
          <p:cNvPr id="5" name="Slide Number Placeholder 4"/>
          <p:cNvSpPr>
            <a:spLocks noGrp="1"/>
          </p:cNvSpPr>
          <p:nvPr>
            <p:ph type="sldNum" sz="quarter" idx="11"/>
          </p:nvPr>
        </p:nvSpPr>
        <p:spPr/>
        <p:txBody>
          <a:bodyPr/>
          <a:lstStyle/>
          <a:p>
            <a:fld id="{6D13CF38-4CC6-41A6-8FC6-D8A62EC78A62}" type="slidenum">
              <a:rPr lang="en-GB" altLang="en-US" smtClean="0"/>
              <a:pPr/>
              <a:t>24</a:t>
            </a:fld>
            <a:endParaRPr lang="en-GB" altLang="en-US"/>
          </a:p>
        </p:txBody>
      </p:sp>
      <p:sp>
        <p:nvSpPr>
          <p:cNvPr id="6" name="Header Placeholder 5"/>
          <p:cNvSpPr>
            <a:spLocks noGrp="1"/>
          </p:cNvSpPr>
          <p:nvPr>
            <p:ph type="hdr" sz="quarter" idx="12"/>
          </p:nvPr>
        </p:nvSpPr>
        <p:spPr/>
        <p:txBody>
          <a:bodyPr/>
          <a:lstStyle/>
          <a:p>
            <a:pPr>
              <a:defRPr/>
            </a:pPr>
            <a:r>
              <a:rPr lang="en-GB"/>
              <a:t>Title of presentation (Insert &gt; Header &amp; Footer &gt; Notes and Handouts &gt; Header &gt; Apply to all)</a:t>
            </a:r>
          </a:p>
        </p:txBody>
      </p:sp>
    </p:spTree>
    <p:extLst>
      <p:ext uri="{BB962C8B-B14F-4D97-AF65-F5344CB8AC3E}">
        <p14:creationId xmlns:p14="http://schemas.microsoft.com/office/powerpoint/2010/main" val="596385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3DFC5D12-2DF2-4691-83FB-9880EB11A130}" type="datetime1">
              <a:rPr lang="en-GB" altLang="en-US" smtClean="0"/>
              <a:pPr/>
              <a:t>13/08/2018</a:t>
            </a:fld>
            <a:endParaRPr lang="en-GB" altLang="en-US"/>
          </a:p>
        </p:txBody>
      </p:sp>
      <p:sp>
        <p:nvSpPr>
          <p:cNvPr id="5" name="Slide Number Placeholder 4"/>
          <p:cNvSpPr>
            <a:spLocks noGrp="1"/>
          </p:cNvSpPr>
          <p:nvPr>
            <p:ph type="sldNum" sz="quarter" idx="11"/>
          </p:nvPr>
        </p:nvSpPr>
        <p:spPr/>
        <p:txBody>
          <a:bodyPr/>
          <a:lstStyle/>
          <a:p>
            <a:fld id="{6D13CF38-4CC6-41A6-8FC6-D8A62EC78A62}" type="slidenum">
              <a:rPr lang="en-GB" altLang="en-US" smtClean="0"/>
              <a:pPr/>
              <a:t>3</a:t>
            </a:fld>
            <a:endParaRPr lang="en-GB" altLang="en-US"/>
          </a:p>
        </p:txBody>
      </p:sp>
      <p:sp>
        <p:nvSpPr>
          <p:cNvPr id="6" name="Header Placeholder 5"/>
          <p:cNvSpPr>
            <a:spLocks noGrp="1"/>
          </p:cNvSpPr>
          <p:nvPr>
            <p:ph type="hdr" sz="quarter" idx="12"/>
          </p:nvPr>
        </p:nvSpPr>
        <p:spPr/>
        <p:txBody>
          <a:bodyPr/>
          <a:lstStyle/>
          <a:p>
            <a:pPr>
              <a:defRPr/>
            </a:pPr>
            <a:r>
              <a:rPr lang="en-GB"/>
              <a:t>Title of presentation (Insert &gt; Header &amp; Footer &gt; Notes and Handouts &gt; Header &gt; Apply to all)</a:t>
            </a:r>
          </a:p>
        </p:txBody>
      </p:sp>
    </p:spTree>
    <p:extLst>
      <p:ext uri="{BB962C8B-B14F-4D97-AF65-F5344CB8AC3E}">
        <p14:creationId xmlns:p14="http://schemas.microsoft.com/office/powerpoint/2010/main" val="2683018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7950" marR="0" indent="-107950" algn="l" defTabSz="685800" rtl="0" eaLnBrk="0" fontAlgn="base" latinLnBrk="0" hangingPunct="0">
              <a:lnSpc>
                <a:spcPct val="90000"/>
              </a:lnSpc>
              <a:spcBef>
                <a:spcPts val="450"/>
              </a:spcBef>
              <a:spcAft>
                <a:spcPct val="0"/>
              </a:spcAft>
              <a:buClr>
                <a:schemeClr val="accent1"/>
              </a:buClr>
              <a:buSzPct val="120000"/>
              <a:buFont typeface="Corbel" panose="020B0503020204020204" pitchFamily="34" charset="0"/>
              <a:buChar char="»"/>
              <a:tabLst/>
              <a:defRPr/>
            </a:pPr>
            <a:r>
              <a:rPr lang="en-GB" sz="900" b="1" dirty="0">
                <a:solidFill>
                  <a:srgbClr val="658095"/>
                </a:solidFill>
              </a:rPr>
              <a:t>.</a:t>
            </a:r>
          </a:p>
          <a:p>
            <a:endParaRPr lang="en-GB" dirty="0"/>
          </a:p>
        </p:txBody>
      </p:sp>
      <p:sp>
        <p:nvSpPr>
          <p:cNvPr id="4" name="Date Placeholder 3"/>
          <p:cNvSpPr>
            <a:spLocks noGrp="1"/>
          </p:cNvSpPr>
          <p:nvPr>
            <p:ph type="dt" idx="10"/>
          </p:nvPr>
        </p:nvSpPr>
        <p:spPr/>
        <p:txBody>
          <a:bodyPr/>
          <a:lstStyle/>
          <a:p>
            <a:fld id="{3DFC5D12-2DF2-4691-83FB-9880EB11A130}" type="datetime1">
              <a:rPr lang="en-GB" altLang="en-US" smtClean="0"/>
              <a:pPr/>
              <a:t>13/08/2018</a:t>
            </a:fld>
            <a:endParaRPr lang="en-GB" altLang="en-US"/>
          </a:p>
        </p:txBody>
      </p:sp>
      <p:sp>
        <p:nvSpPr>
          <p:cNvPr id="5" name="Slide Number Placeholder 4"/>
          <p:cNvSpPr>
            <a:spLocks noGrp="1"/>
          </p:cNvSpPr>
          <p:nvPr>
            <p:ph type="sldNum" sz="quarter" idx="11"/>
          </p:nvPr>
        </p:nvSpPr>
        <p:spPr/>
        <p:txBody>
          <a:bodyPr/>
          <a:lstStyle/>
          <a:p>
            <a:fld id="{6D13CF38-4CC6-41A6-8FC6-D8A62EC78A62}" type="slidenum">
              <a:rPr lang="en-GB" altLang="en-US" smtClean="0"/>
              <a:pPr/>
              <a:t>25</a:t>
            </a:fld>
            <a:endParaRPr lang="en-GB" altLang="en-US"/>
          </a:p>
        </p:txBody>
      </p:sp>
      <p:sp>
        <p:nvSpPr>
          <p:cNvPr id="6" name="Header Placeholder 5"/>
          <p:cNvSpPr>
            <a:spLocks noGrp="1"/>
          </p:cNvSpPr>
          <p:nvPr>
            <p:ph type="hdr" sz="quarter" idx="12"/>
          </p:nvPr>
        </p:nvSpPr>
        <p:spPr/>
        <p:txBody>
          <a:bodyPr/>
          <a:lstStyle/>
          <a:p>
            <a:pPr>
              <a:defRPr/>
            </a:pPr>
            <a:r>
              <a:rPr lang="en-GB"/>
              <a:t>Title of presentation (Insert &gt; Header &amp; Footer &gt; Notes and Handouts &gt; Header &gt; Apply to all)</a:t>
            </a:r>
          </a:p>
        </p:txBody>
      </p:sp>
    </p:spTree>
    <p:extLst>
      <p:ext uri="{BB962C8B-B14F-4D97-AF65-F5344CB8AC3E}">
        <p14:creationId xmlns:p14="http://schemas.microsoft.com/office/powerpoint/2010/main" val="1294843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7950" marR="0" lvl="0" indent="-107950" algn="l" defTabSz="685800" rtl="0" eaLnBrk="0" fontAlgn="base" latinLnBrk="0" hangingPunct="0">
              <a:lnSpc>
                <a:spcPct val="90000"/>
              </a:lnSpc>
              <a:spcBef>
                <a:spcPts val="450"/>
              </a:spcBef>
              <a:spcAft>
                <a:spcPct val="0"/>
              </a:spcAft>
              <a:buClr>
                <a:schemeClr val="accent1"/>
              </a:buClr>
              <a:buSzPct val="120000"/>
              <a:buFont typeface="Corbel" panose="020B0503020204020204" pitchFamily="34" charset="0"/>
              <a:buNone/>
              <a:tabLst/>
              <a:defRPr/>
            </a:pPr>
            <a:endParaRPr lang="en-US" sz="900" kern="1200" dirty="0">
              <a:solidFill>
                <a:schemeClr val="tx1"/>
              </a:solidFill>
              <a:effectLst/>
              <a:latin typeface="+mn-lt"/>
              <a:ea typeface="MS PGothic" panose="020B0600070205080204" pitchFamily="34" charset="-128"/>
              <a:cs typeface="+mn-cs"/>
            </a:endParaRPr>
          </a:p>
        </p:txBody>
      </p:sp>
      <p:sp>
        <p:nvSpPr>
          <p:cNvPr id="4" name="Date Placeholder 3"/>
          <p:cNvSpPr>
            <a:spLocks noGrp="1"/>
          </p:cNvSpPr>
          <p:nvPr>
            <p:ph type="dt" idx="10"/>
          </p:nvPr>
        </p:nvSpPr>
        <p:spPr/>
        <p:txBody>
          <a:bodyPr/>
          <a:lstStyle/>
          <a:p>
            <a:fld id="{3DFC5D12-2DF2-4691-83FB-9880EB11A130}" type="datetime1">
              <a:rPr lang="en-GB" altLang="en-US" smtClean="0"/>
              <a:pPr/>
              <a:t>13/08/2018</a:t>
            </a:fld>
            <a:endParaRPr lang="en-GB" altLang="en-US"/>
          </a:p>
        </p:txBody>
      </p:sp>
      <p:sp>
        <p:nvSpPr>
          <p:cNvPr id="5" name="Slide Number Placeholder 4"/>
          <p:cNvSpPr>
            <a:spLocks noGrp="1"/>
          </p:cNvSpPr>
          <p:nvPr>
            <p:ph type="sldNum" sz="quarter" idx="11"/>
          </p:nvPr>
        </p:nvSpPr>
        <p:spPr/>
        <p:txBody>
          <a:bodyPr/>
          <a:lstStyle/>
          <a:p>
            <a:fld id="{6D13CF38-4CC6-41A6-8FC6-D8A62EC78A62}" type="slidenum">
              <a:rPr lang="en-GB" altLang="en-US" smtClean="0"/>
              <a:pPr/>
              <a:t>4</a:t>
            </a:fld>
            <a:endParaRPr lang="en-GB" altLang="en-US"/>
          </a:p>
        </p:txBody>
      </p:sp>
      <p:sp>
        <p:nvSpPr>
          <p:cNvPr id="6" name="Header Placeholder 5"/>
          <p:cNvSpPr>
            <a:spLocks noGrp="1"/>
          </p:cNvSpPr>
          <p:nvPr>
            <p:ph type="hdr" sz="quarter" idx="12"/>
          </p:nvPr>
        </p:nvSpPr>
        <p:spPr/>
        <p:txBody>
          <a:bodyPr/>
          <a:lstStyle/>
          <a:p>
            <a:pPr>
              <a:defRPr/>
            </a:pPr>
            <a:r>
              <a:rPr lang="en-GB"/>
              <a:t>Title of presentation (Insert &gt; Header &amp; Footer &gt; Notes and Handouts &gt; Header &gt; Apply to all)</a:t>
            </a:r>
          </a:p>
        </p:txBody>
      </p:sp>
    </p:spTree>
    <p:extLst>
      <p:ext uri="{BB962C8B-B14F-4D97-AF65-F5344CB8AC3E}">
        <p14:creationId xmlns:p14="http://schemas.microsoft.com/office/powerpoint/2010/main" val="3629406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Other locations:</a:t>
            </a:r>
          </a:p>
          <a:p>
            <a:pPr rtl="0" eaLnBrk="1" fontAlgn="b" latinLnBrk="0" hangingPunct="1"/>
            <a:r>
              <a:rPr lang="en-US" sz="900" b="0" i="0" u="none" strike="noStrike" kern="1200" dirty="0">
                <a:solidFill>
                  <a:schemeClr val="tx1"/>
                </a:solidFill>
                <a:effectLst/>
                <a:latin typeface="+mn-lt"/>
                <a:ea typeface="MS PGothic" panose="020B0600070205080204" pitchFamily="34" charset="-128"/>
                <a:cs typeface="+mn-cs"/>
              </a:rPr>
              <a:t>Brazil</a:t>
            </a:r>
            <a:r>
              <a:rPr lang="en-GB" sz="900" b="0" i="0" u="none" strike="noStrike" kern="1200" dirty="0">
                <a:solidFill>
                  <a:schemeClr val="tx1"/>
                </a:solidFill>
                <a:effectLst/>
                <a:latin typeface="+mn-lt"/>
                <a:ea typeface="MS PGothic" panose="020B0600070205080204" pitchFamily="34" charset="-128"/>
                <a:cs typeface="+mn-cs"/>
              </a:rPr>
              <a:t>, </a:t>
            </a:r>
            <a:r>
              <a:rPr lang="en-US" sz="900" b="0" i="0" u="none" strike="noStrike" kern="1200" dirty="0">
                <a:solidFill>
                  <a:schemeClr val="tx1"/>
                </a:solidFill>
                <a:effectLst/>
                <a:latin typeface="+mn-lt"/>
                <a:ea typeface="MS PGothic" panose="020B0600070205080204" pitchFamily="34" charset="-128"/>
                <a:cs typeface="+mn-cs"/>
              </a:rPr>
              <a:t>5</a:t>
            </a:r>
            <a:endParaRPr lang="en-GB" sz="900" b="0" i="0" u="none" strike="noStrike" kern="1200" dirty="0">
              <a:solidFill>
                <a:schemeClr val="tx1"/>
              </a:solidFill>
              <a:effectLst/>
              <a:latin typeface="+mn-lt"/>
              <a:ea typeface="MS PGothic" panose="020B0600070205080204" pitchFamily="34" charset="-128"/>
              <a:cs typeface="+mn-cs"/>
            </a:endParaRPr>
          </a:p>
          <a:p>
            <a:pPr rtl="0" eaLnBrk="1" fontAlgn="b" latinLnBrk="0" hangingPunct="1"/>
            <a:r>
              <a:rPr lang="en-US" sz="900" b="0" i="0" u="none" strike="noStrike" kern="1200" dirty="0">
                <a:solidFill>
                  <a:schemeClr val="tx1"/>
                </a:solidFill>
                <a:effectLst/>
                <a:latin typeface="+mn-lt"/>
                <a:ea typeface="MS PGothic" panose="020B0600070205080204" pitchFamily="34" charset="-128"/>
                <a:cs typeface="+mn-cs"/>
              </a:rPr>
              <a:t>Australia</a:t>
            </a:r>
            <a:r>
              <a:rPr lang="en-GB" sz="900" b="0" i="0" u="none" strike="noStrike" kern="1200" dirty="0">
                <a:solidFill>
                  <a:schemeClr val="tx1"/>
                </a:solidFill>
                <a:effectLst/>
                <a:latin typeface="+mn-lt"/>
                <a:ea typeface="MS PGothic" panose="020B0600070205080204" pitchFamily="34" charset="-128"/>
                <a:cs typeface="+mn-cs"/>
              </a:rPr>
              <a:t>, </a:t>
            </a:r>
            <a:r>
              <a:rPr lang="en-US" sz="900" b="0" i="0" u="none" strike="noStrike" kern="1200" dirty="0">
                <a:solidFill>
                  <a:schemeClr val="tx1"/>
                </a:solidFill>
                <a:effectLst/>
                <a:latin typeface="+mn-lt"/>
                <a:ea typeface="MS PGothic" panose="020B0600070205080204" pitchFamily="34" charset="-128"/>
                <a:cs typeface="+mn-cs"/>
              </a:rPr>
              <a:t>3</a:t>
            </a:r>
            <a:endParaRPr lang="en-GB" sz="900" b="0" i="0" u="none" strike="noStrike" kern="1200" dirty="0">
              <a:solidFill>
                <a:schemeClr val="tx1"/>
              </a:solidFill>
              <a:effectLst/>
              <a:latin typeface="+mn-lt"/>
              <a:ea typeface="MS PGothic" panose="020B0600070205080204" pitchFamily="34" charset="-128"/>
              <a:cs typeface="+mn-cs"/>
            </a:endParaRPr>
          </a:p>
          <a:p>
            <a:pPr rtl="0" eaLnBrk="1" fontAlgn="b" latinLnBrk="0" hangingPunct="1"/>
            <a:r>
              <a:rPr lang="en-US" sz="900" b="0" i="0" u="none" strike="noStrike" kern="1200" dirty="0">
                <a:solidFill>
                  <a:schemeClr val="tx1"/>
                </a:solidFill>
                <a:effectLst/>
                <a:latin typeface="+mn-lt"/>
                <a:ea typeface="MS PGothic" panose="020B0600070205080204" pitchFamily="34" charset="-128"/>
                <a:cs typeface="+mn-cs"/>
              </a:rPr>
              <a:t>New Zealand</a:t>
            </a:r>
            <a:r>
              <a:rPr lang="en-GB" sz="900" b="0" i="0" u="none" strike="noStrike" kern="1200" dirty="0">
                <a:solidFill>
                  <a:schemeClr val="tx1"/>
                </a:solidFill>
                <a:effectLst/>
                <a:latin typeface="+mn-lt"/>
                <a:ea typeface="MS PGothic" panose="020B0600070205080204" pitchFamily="34" charset="-128"/>
                <a:cs typeface="+mn-cs"/>
              </a:rPr>
              <a:t>, </a:t>
            </a:r>
            <a:r>
              <a:rPr lang="en-US" sz="900" b="0" i="0" u="none" strike="noStrike" kern="1200" dirty="0">
                <a:solidFill>
                  <a:schemeClr val="tx1"/>
                </a:solidFill>
                <a:effectLst/>
                <a:latin typeface="+mn-lt"/>
                <a:ea typeface="MS PGothic" panose="020B0600070205080204" pitchFamily="34" charset="-128"/>
                <a:cs typeface="+mn-cs"/>
              </a:rPr>
              <a:t>3</a:t>
            </a:r>
            <a:endParaRPr lang="en-GB" sz="900" b="0" i="0" u="none" strike="noStrike" kern="1200" dirty="0">
              <a:solidFill>
                <a:schemeClr val="tx1"/>
              </a:solidFill>
              <a:effectLst/>
              <a:latin typeface="+mn-lt"/>
              <a:ea typeface="MS PGothic" panose="020B0600070205080204" pitchFamily="34" charset="-128"/>
              <a:cs typeface="+mn-cs"/>
            </a:endParaRPr>
          </a:p>
          <a:p>
            <a:pPr rtl="0" eaLnBrk="1" fontAlgn="b" latinLnBrk="0" hangingPunct="1"/>
            <a:r>
              <a:rPr lang="en-US" sz="900" b="0" i="0" u="none" strike="noStrike" kern="1200" dirty="0">
                <a:solidFill>
                  <a:schemeClr val="tx1"/>
                </a:solidFill>
                <a:effectLst/>
                <a:latin typeface="+mn-lt"/>
                <a:ea typeface="MS PGothic" panose="020B0600070205080204" pitchFamily="34" charset="-128"/>
                <a:cs typeface="+mn-cs"/>
              </a:rPr>
              <a:t>Canada</a:t>
            </a:r>
            <a:r>
              <a:rPr lang="en-GB" sz="900" b="0" i="0" u="none" strike="noStrike" kern="1200" dirty="0">
                <a:solidFill>
                  <a:schemeClr val="tx1"/>
                </a:solidFill>
                <a:effectLst/>
                <a:latin typeface="+mn-lt"/>
                <a:ea typeface="MS PGothic" panose="020B0600070205080204" pitchFamily="34" charset="-128"/>
                <a:cs typeface="+mn-cs"/>
              </a:rPr>
              <a:t>, </a:t>
            </a:r>
            <a:r>
              <a:rPr lang="is-IS" sz="900" b="0" i="0" u="none" strike="noStrike" kern="1200" dirty="0">
                <a:solidFill>
                  <a:schemeClr val="tx1"/>
                </a:solidFill>
                <a:effectLst/>
                <a:latin typeface="+mn-lt"/>
                <a:ea typeface="MS PGothic" panose="020B0600070205080204" pitchFamily="34" charset="-128"/>
                <a:cs typeface="+mn-cs"/>
              </a:rPr>
              <a:t>2</a:t>
            </a:r>
            <a:endParaRPr lang="en-GB" sz="900" b="0" i="0" u="none" strike="noStrike" kern="1200" dirty="0">
              <a:solidFill>
                <a:schemeClr val="tx1"/>
              </a:solidFill>
              <a:effectLst/>
              <a:latin typeface="+mn-lt"/>
              <a:ea typeface="MS PGothic" panose="020B0600070205080204" pitchFamily="34" charset="-128"/>
              <a:cs typeface="+mn-cs"/>
            </a:endParaRPr>
          </a:p>
          <a:p>
            <a:pPr rtl="0" eaLnBrk="1" fontAlgn="b" latinLnBrk="0" hangingPunct="1"/>
            <a:r>
              <a:rPr lang="en-US" sz="900" b="0" i="0" u="none" strike="noStrike" kern="1200" dirty="0">
                <a:solidFill>
                  <a:schemeClr val="tx1"/>
                </a:solidFill>
                <a:effectLst/>
                <a:latin typeface="+mn-lt"/>
                <a:ea typeface="MS PGothic" panose="020B0600070205080204" pitchFamily="34" charset="-128"/>
                <a:cs typeface="+mn-cs"/>
              </a:rPr>
              <a:t>India</a:t>
            </a:r>
            <a:r>
              <a:rPr lang="en-GB" sz="900" b="0" i="0" u="none" strike="noStrike" kern="1200" dirty="0">
                <a:solidFill>
                  <a:schemeClr val="tx1"/>
                </a:solidFill>
                <a:effectLst/>
                <a:latin typeface="+mn-lt"/>
                <a:ea typeface="MS PGothic" panose="020B0600070205080204" pitchFamily="34" charset="-128"/>
                <a:cs typeface="+mn-cs"/>
              </a:rPr>
              <a:t>, </a:t>
            </a:r>
            <a:r>
              <a:rPr lang="is-IS" sz="900" b="0" i="0" u="none" strike="noStrike" kern="1200" dirty="0">
                <a:solidFill>
                  <a:schemeClr val="tx1"/>
                </a:solidFill>
                <a:effectLst/>
                <a:latin typeface="+mn-lt"/>
                <a:ea typeface="MS PGothic" panose="020B0600070205080204" pitchFamily="34" charset="-128"/>
                <a:cs typeface="+mn-cs"/>
              </a:rPr>
              <a:t>2</a:t>
            </a:r>
            <a:endParaRPr lang="en-GB" sz="900" b="0" i="0" u="none" strike="noStrike" kern="1200" dirty="0">
              <a:solidFill>
                <a:schemeClr val="tx1"/>
              </a:solidFill>
              <a:effectLst/>
              <a:latin typeface="+mn-lt"/>
              <a:ea typeface="MS PGothic" panose="020B0600070205080204" pitchFamily="34" charset="-128"/>
              <a:cs typeface="+mn-cs"/>
            </a:endParaRPr>
          </a:p>
          <a:p>
            <a:pPr rtl="0" eaLnBrk="1" fontAlgn="b" latinLnBrk="0" hangingPunct="1"/>
            <a:r>
              <a:rPr lang="en-US" sz="900" b="0" i="0" u="none" strike="noStrike" kern="1200" dirty="0">
                <a:solidFill>
                  <a:schemeClr val="tx1"/>
                </a:solidFill>
                <a:effectLst/>
                <a:latin typeface="+mn-lt"/>
                <a:ea typeface="MS PGothic" panose="020B0600070205080204" pitchFamily="34" charset="-128"/>
                <a:cs typeface="+mn-cs"/>
              </a:rPr>
              <a:t>Argentina</a:t>
            </a:r>
            <a:r>
              <a:rPr lang="en-GB" sz="900" b="0" i="0" u="none" strike="noStrike" kern="1200" dirty="0">
                <a:solidFill>
                  <a:schemeClr val="tx1"/>
                </a:solidFill>
                <a:effectLst/>
                <a:latin typeface="+mn-lt"/>
                <a:ea typeface="MS PGothic" panose="020B0600070205080204" pitchFamily="34" charset="-128"/>
                <a:cs typeface="+mn-cs"/>
              </a:rPr>
              <a:t>, </a:t>
            </a:r>
            <a:r>
              <a:rPr lang="en-US" sz="900" b="0" i="0" u="none" strike="noStrike" kern="1200" dirty="0">
                <a:solidFill>
                  <a:schemeClr val="tx1"/>
                </a:solidFill>
                <a:effectLst/>
                <a:latin typeface="+mn-lt"/>
                <a:ea typeface="MS PGothic" panose="020B0600070205080204" pitchFamily="34" charset="-128"/>
                <a:cs typeface="+mn-cs"/>
              </a:rPr>
              <a:t>1</a:t>
            </a:r>
            <a:endParaRPr lang="en-GB" sz="900" b="0" i="0" u="none" strike="noStrike" kern="1200" dirty="0">
              <a:solidFill>
                <a:schemeClr val="tx1"/>
              </a:solidFill>
              <a:effectLst/>
              <a:latin typeface="+mn-lt"/>
              <a:ea typeface="MS PGothic" panose="020B0600070205080204" pitchFamily="34" charset="-128"/>
              <a:cs typeface="+mn-cs"/>
            </a:endParaRPr>
          </a:p>
          <a:p>
            <a:pPr rtl="0" eaLnBrk="1" fontAlgn="b" latinLnBrk="0" hangingPunct="1"/>
            <a:r>
              <a:rPr lang="en-US" sz="900" b="0" i="0" u="none" strike="noStrike" kern="1200" dirty="0">
                <a:solidFill>
                  <a:schemeClr val="tx1"/>
                </a:solidFill>
                <a:effectLst/>
                <a:latin typeface="+mn-lt"/>
                <a:ea typeface="MS PGothic" panose="020B0600070205080204" pitchFamily="34" charset="-128"/>
                <a:cs typeface="+mn-cs"/>
              </a:rPr>
              <a:t>China</a:t>
            </a:r>
            <a:r>
              <a:rPr lang="en-GB" sz="900" b="0" i="0" u="none" strike="noStrike" kern="1200" dirty="0">
                <a:solidFill>
                  <a:schemeClr val="tx1"/>
                </a:solidFill>
                <a:effectLst/>
                <a:latin typeface="+mn-lt"/>
                <a:ea typeface="MS PGothic" panose="020B0600070205080204" pitchFamily="34" charset="-128"/>
                <a:cs typeface="+mn-cs"/>
              </a:rPr>
              <a:t>, </a:t>
            </a:r>
            <a:r>
              <a:rPr lang="en-US" sz="900" b="0" i="0" u="none" strike="noStrike" kern="1200" dirty="0">
                <a:solidFill>
                  <a:schemeClr val="tx1"/>
                </a:solidFill>
                <a:effectLst/>
                <a:latin typeface="+mn-lt"/>
                <a:ea typeface="MS PGothic" panose="020B0600070205080204" pitchFamily="34" charset="-128"/>
                <a:cs typeface="+mn-cs"/>
              </a:rPr>
              <a:t>1</a:t>
            </a:r>
            <a:endParaRPr lang="en-GB" sz="900" b="0" i="0" u="none" strike="noStrike" kern="1200" dirty="0">
              <a:solidFill>
                <a:schemeClr val="tx1"/>
              </a:solidFill>
              <a:effectLst/>
              <a:latin typeface="+mn-lt"/>
              <a:ea typeface="MS PGothic" panose="020B0600070205080204" pitchFamily="34" charset="-128"/>
              <a:cs typeface="+mn-cs"/>
            </a:endParaRPr>
          </a:p>
          <a:p>
            <a:pPr rtl="0" eaLnBrk="1" fontAlgn="b" latinLnBrk="0" hangingPunct="1"/>
            <a:r>
              <a:rPr lang="en-US" sz="900" b="0" i="0" u="none" strike="noStrike" kern="1200" dirty="0">
                <a:solidFill>
                  <a:schemeClr val="tx1"/>
                </a:solidFill>
                <a:effectLst/>
                <a:latin typeface="+mn-lt"/>
                <a:ea typeface="MS PGothic" panose="020B0600070205080204" pitchFamily="34" charset="-128"/>
                <a:cs typeface="+mn-cs"/>
              </a:rPr>
              <a:t>Cyprus</a:t>
            </a:r>
            <a:r>
              <a:rPr lang="en-GB" sz="900" b="0" i="0" u="none" strike="noStrike" kern="1200" dirty="0">
                <a:solidFill>
                  <a:schemeClr val="tx1"/>
                </a:solidFill>
                <a:effectLst/>
                <a:latin typeface="+mn-lt"/>
                <a:ea typeface="MS PGothic" panose="020B0600070205080204" pitchFamily="34" charset="-128"/>
                <a:cs typeface="+mn-cs"/>
              </a:rPr>
              <a:t>, </a:t>
            </a:r>
            <a:r>
              <a:rPr lang="en-US" sz="900" b="0" i="0" u="none" strike="noStrike" kern="1200" dirty="0">
                <a:solidFill>
                  <a:schemeClr val="tx1"/>
                </a:solidFill>
                <a:effectLst/>
                <a:latin typeface="+mn-lt"/>
                <a:ea typeface="MS PGothic" panose="020B0600070205080204" pitchFamily="34" charset="-128"/>
                <a:cs typeface="+mn-cs"/>
              </a:rPr>
              <a:t>1</a:t>
            </a:r>
            <a:endParaRPr lang="en-GB" sz="900" b="0" i="0" u="none" strike="noStrike" kern="1200" dirty="0">
              <a:solidFill>
                <a:schemeClr val="tx1"/>
              </a:solidFill>
              <a:effectLst/>
              <a:latin typeface="+mn-lt"/>
              <a:ea typeface="MS PGothic" panose="020B0600070205080204" pitchFamily="34" charset="-128"/>
              <a:cs typeface="+mn-cs"/>
            </a:endParaRPr>
          </a:p>
          <a:p>
            <a:pPr rtl="0" eaLnBrk="1" fontAlgn="b" latinLnBrk="0" hangingPunct="1"/>
            <a:r>
              <a:rPr lang="en-US" sz="900" b="0" i="0" u="none" strike="noStrike" kern="1200" dirty="0">
                <a:solidFill>
                  <a:schemeClr val="tx1"/>
                </a:solidFill>
                <a:effectLst/>
                <a:latin typeface="+mn-lt"/>
                <a:ea typeface="MS PGothic" panose="020B0600070205080204" pitchFamily="34" charset="-128"/>
                <a:cs typeface="+mn-cs"/>
              </a:rPr>
              <a:t>Lao PDR</a:t>
            </a:r>
            <a:r>
              <a:rPr lang="en-GB" sz="900" b="0" i="0" u="none" strike="noStrike" kern="1200" dirty="0">
                <a:solidFill>
                  <a:schemeClr val="tx1"/>
                </a:solidFill>
                <a:effectLst/>
                <a:latin typeface="+mn-lt"/>
                <a:ea typeface="MS PGothic" panose="020B0600070205080204" pitchFamily="34" charset="-128"/>
                <a:cs typeface="+mn-cs"/>
              </a:rPr>
              <a:t>, </a:t>
            </a:r>
            <a:r>
              <a:rPr lang="en-US" sz="900" b="0" i="0" u="none" strike="noStrike" kern="1200" dirty="0">
                <a:solidFill>
                  <a:schemeClr val="tx1"/>
                </a:solidFill>
                <a:effectLst/>
                <a:latin typeface="+mn-lt"/>
                <a:ea typeface="MS PGothic" panose="020B0600070205080204" pitchFamily="34" charset="-128"/>
                <a:cs typeface="+mn-cs"/>
              </a:rPr>
              <a:t>1</a:t>
            </a:r>
            <a:endParaRPr lang="en-GB" sz="900" b="0" i="0" u="none" strike="noStrike" kern="1200" dirty="0">
              <a:solidFill>
                <a:schemeClr val="tx1"/>
              </a:solidFill>
              <a:effectLst/>
              <a:latin typeface="+mn-lt"/>
              <a:ea typeface="MS PGothic" panose="020B0600070205080204" pitchFamily="34" charset="-128"/>
              <a:cs typeface="+mn-cs"/>
            </a:endParaRPr>
          </a:p>
          <a:p>
            <a:pPr rtl="0" eaLnBrk="1" fontAlgn="b" latinLnBrk="0" hangingPunct="1"/>
            <a:r>
              <a:rPr lang="en-US" sz="900" b="0" i="0" u="none" strike="noStrike" kern="1200" dirty="0">
                <a:solidFill>
                  <a:schemeClr val="tx1"/>
                </a:solidFill>
                <a:effectLst/>
                <a:latin typeface="+mn-lt"/>
                <a:ea typeface="MS PGothic" panose="020B0600070205080204" pitchFamily="34" charset="-128"/>
                <a:cs typeface="+mn-cs"/>
              </a:rPr>
              <a:t>Nigeria</a:t>
            </a:r>
            <a:r>
              <a:rPr lang="en-GB" sz="900" b="0" i="0" u="none" strike="noStrike" kern="1200" dirty="0">
                <a:solidFill>
                  <a:schemeClr val="tx1"/>
                </a:solidFill>
                <a:effectLst/>
                <a:latin typeface="+mn-lt"/>
                <a:ea typeface="MS PGothic" panose="020B0600070205080204" pitchFamily="34" charset="-128"/>
                <a:cs typeface="+mn-cs"/>
              </a:rPr>
              <a:t>, </a:t>
            </a:r>
            <a:r>
              <a:rPr lang="en-US" sz="900" b="0" i="0" u="none" strike="noStrike" kern="1200" dirty="0">
                <a:solidFill>
                  <a:schemeClr val="tx1"/>
                </a:solidFill>
                <a:effectLst/>
                <a:latin typeface="+mn-lt"/>
                <a:ea typeface="MS PGothic" panose="020B0600070205080204" pitchFamily="34" charset="-128"/>
                <a:cs typeface="+mn-cs"/>
              </a:rPr>
              <a:t>1</a:t>
            </a:r>
            <a:endParaRPr lang="en-GB" sz="900" b="0" i="0" u="none" strike="noStrike" kern="1200" dirty="0">
              <a:solidFill>
                <a:schemeClr val="tx1"/>
              </a:solidFill>
              <a:effectLst/>
              <a:latin typeface="+mn-lt"/>
              <a:ea typeface="MS PGothic" panose="020B0600070205080204" pitchFamily="34" charset="-128"/>
              <a:cs typeface="+mn-cs"/>
            </a:endParaRPr>
          </a:p>
          <a:p>
            <a:pPr rtl="0" eaLnBrk="1" fontAlgn="b" latinLnBrk="0" hangingPunct="1"/>
            <a:r>
              <a:rPr lang="en-US" sz="900" b="0" i="0" u="none" strike="noStrike" kern="1200" dirty="0">
                <a:solidFill>
                  <a:schemeClr val="tx1"/>
                </a:solidFill>
                <a:effectLst/>
                <a:latin typeface="+mn-lt"/>
                <a:ea typeface="MS PGothic" panose="020B0600070205080204" pitchFamily="34" charset="-128"/>
                <a:cs typeface="+mn-cs"/>
              </a:rPr>
              <a:t>South Africa</a:t>
            </a:r>
            <a:r>
              <a:rPr lang="en-GB" sz="900" b="0" i="0" u="none" strike="noStrike" kern="1200" dirty="0">
                <a:solidFill>
                  <a:schemeClr val="tx1"/>
                </a:solidFill>
                <a:effectLst/>
                <a:latin typeface="+mn-lt"/>
                <a:ea typeface="MS PGothic" panose="020B0600070205080204" pitchFamily="34" charset="-128"/>
                <a:cs typeface="+mn-cs"/>
              </a:rPr>
              <a:t>, </a:t>
            </a:r>
            <a:r>
              <a:rPr lang="en-US" sz="900" b="0" i="0" u="none" strike="noStrike" kern="1200" dirty="0">
                <a:solidFill>
                  <a:schemeClr val="tx1"/>
                </a:solidFill>
                <a:effectLst/>
                <a:latin typeface="+mn-lt"/>
                <a:ea typeface="MS PGothic" panose="020B0600070205080204" pitchFamily="34" charset="-128"/>
                <a:cs typeface="+mn-cs"/>
              </a:rPr>
              <a:t>1</a:t>
            </a:r>
            <a:endParaRPr lang="en-GB" sz="900" b="0" i="0" u="none" strike="noStrike" kern="1200" dirty="0">
              <a:solidFill>
                <a:schemeClr val="tx1"/>
              </a:solidFill>
              <a:effectLst/>
              <a:latin typeface="+mn-lt"/>
              <a:ea typeface="MS PGothic" panose="020B0600070205080204" pitchFamily="34" charset="-128"/>
              <a:cs typeface="+mn-cs"/>
            </a:endParaRPr>
          </a:p>
          <a:p>
            <a:pPr rtl="0" eaLnBrk="1" fontAlgn="b" latinLnBrk="0" hangingPunct="1"/>
            <a:r>
              <a:rPr lang="en-US" sz="900" b="0" i="0" u="none" strike="noStrike" kern="1200" dirty="0">
                <a:solidFill>
                  <a:schemeClr val="tx1"/>
                </a:solidFill>
                <a:effectLst/>
                <a:latin typeface="+mn-lt"/>
                <a:ea typeface="MS PGothic" panose="020B0600070205080204" pitchFamily="34" charset="-128"/>
                <a:cs typeface="+mn-cs"/>
              </a:rPr>
              <a:t>Trinidad and Tobago</a:t>
            </a:r>
            <a:r>
              <a:rPr lang="en-GB" sz="900" b="0" i="0" u="none" strike="noStrike" kern="1200" dirty="0">
                <a:solidFill>
                  <a:schemeClr val="tx1"/>
                </a:solidFill>
                <a:effectLst/>
                <a:latin typeface="+mn-lt"/>
                <a:ea typeface="MS PGothic" panose="020B0600070205080204" pitchFamily="34" charset="-128"/>
                <a:cs typeface="+mn-cs"/>
              </a:rPr>
              <a:t>, </a:t>
            </a:r>
            <a:r>
              <a:rPr lang="en-US" sz="900" b="0" i="0" u="none" strike="noStrike" kern="1200" dirty="0">
                <a:solidFill>
                  <a:schemeClr val="tx1"/>
                </a:solidFill>
                <a:effectLst/>
                <a:latin typeface="+mn-lt"/>
                <a:ea typeface="MS PGothic" panose="020B0600070205080204" pitchFamily="34" charset="-128"/>
                <a:cs typeface="+mn-cs"/>
              </a:rPr>
              <a:t>1</a:t>
            </a:r>
            <a:endParaRPr lang="en-GB" sz="900" b="0" i="0" u="none" strike="noStrike" kern="1200" dirty="0">
              <a:solidFill>
                <a:schemeClr val="tx1"/>
              </a:solidFill>
              <a:effectLst/>
              <a:latin typeface="+mn-lt"/>
              <a:ea typeface="MS PGothic" panose="020B0600070205080204" pitchFamily="34" charset="-128"/>
              <a:cs typeface="+mn-cs"/>
            </a:endParaRPr>
          </a:p>
          <a:p>
            <a:pPr rtl="0" eaLnBrk="1" fontAlgn="b" latinLnBrk="0" hangingPunct="1"/>
            <a:r>
              <a:rPr lang="en-US" sz="900" b="0" i="0" u="none" strike="noStrike" kern="1200" dirty="0">
                <a:solidFill>
                  <a:schemeClr val="tx1"/>
                </a:solidFill>
                <a:effectLst/>
                <a:latin typeface="+mn-lt"/>
                <a:ea typeface="MS PGothic" panose="020B0600070205080204" pitchFamily="34" charset="-128"/>
                <a:cs typeface="+mn-cs"/>
              </a:rPr>
              <a:t>Turkey</a:t>
            </a:r>
            <a:r>
              <a:rPr lang="en-GB" sz="900" b="0" i="0" u="none" strike="noStrike" kern="1200" dirty="0">
                <a:solidFill>
                  <a:schemeClr val="tx1"/>
                </a:solidFill>
                <a:effectLst/>
                <a:latin typeface="+mn-lt"/>
                <a:ea typeface="MS PGothic" panose="020B0600070205080204" pitchFamily="34" charset="-128"/>
                <a:cs typeface="+mn-cs"/>
              </a:rPr>
              <a:t>, </a:t>
            </a:r>
            <a:r>
              <a:rPr lang="en-US" sz="900" b="0" i="0" u="none" strike="noStrike" kern="1200" dirty="0">
                <a:solidFill>
                  <a:schemeClr val="tx1"/>
                </a:solidFill>
                <a:effectLst/>
                <a:latin typeface="+mn-lt"/>
                <a:ea typeface="MS PGothic" panose="020B0600070205080204" pitchFamily="34" charset="-128"/>
                <a:cs typeface="+mn-cs"/>
              </a:rPr>
              <a:t>1</a:t>
            </a:r>
            <a:endParaRPr lang="en-GB" sz="900" b="0" i="0" u="none" strike="noStrike" kern="1200" dirty="0">
              <a:solidFill>
                <a:schemeClr val="tx1"/>
              </a:solidFill>
              <a:effectLst/>
              <a:latin typeface="+mn-lt"/>
              <a:ea typeface="MS PGothic" panose="020B0600070205080204" pitchFamily="34" charset="-128"/>
              <a:cs typeface="+mn-cs"/>
            </a:endParaRPr>
          </a:p>
          <a:p>
            <a:pPr rtl="0" eaLnBrk="1" fontAlgn="b" latinLnBrk="0" hangingPunct="1"/>
            <a:r>
              <a:rPr lang="en-US" sz="900" b="0" i="0" u="none" strike="noStrike" kern="1200" dirty="0">
                <a:solidFill>
                  <a:schemeClr val="tx1"/>
                </a:solidFill>
                <a:effectLst/>
                <a:latin typeface="+mn-lt"/>
                <a:ea typeface="MS PGothic" panose="020B0600070205080204" pitchFamily="34" charset="-128"/>
                <a:cs typeface="+mn-cs"/>
              </a:rPr>
              <a:t>Uganda</a:t>
            </a:r>
            <a:r>
              <a:rPr lang="en-GB" sz="900" b="0" i="0" u="none" strike="noStrike" kern="1200" dirty="0">
                <a:solidFill>
                  <a:schemeClr val="tx1"/>
                </a:solidFill>
                <a:effectLst/>
                <a:latin typeface="+mn-lt"/>
                <a:ea typeface="MS PGothic" panose="020B0600070205080204" pitchFamily="34" charset="-128"/>
                <a:cs typeface="+mn-cs"/>
              </a:rPr>
              <a:t>, </a:t>
            </a:r>
            <a:r>
              <a:rPr lang="en-US" sz="900" b="0" i="0" u="none" strike="noStrike" kern="1200" dirty="0">
                <a:solidFill>
                  <a:schemeClr val="tx1"/>
                </a:solidFill>
                <a:effectLst/>
                <a:latin typeface="+mn-lt"/>
                <a:ea typeface="MS PGothic" panose="020B0600070205080204" pitchFamily="34" charset="-128"/>
                <a:cs typeface="+mn-cs"/>
              </a:rPr>
              <a:t>1</a:t>
            </a:r>
            <a:endParaRPr lang="en-GB" sz="900" b="0" i="0" u="none" strike="noStrike" kern="1200" dirty="0">
              <a:solidFill>
                <a:schemeClr val="tx1"/>
              </a:solidFill>
              <a:effectLst/>
              <a:latin typeface="+mn-lt"/>
              <a:ea typeface="MS PGothic" panose="020B0600070205080204" pitchFamily="34" charset="-128"/>
              <a:cs typeface="+mn-cs"/>
            </a:endParaRPr>
          </a:p>
          <a:p>
            <a:pPr marL="0" indent="0">
              <a:buNone/>
            </a:pPr>
            <a:endParaRPr lang="en-GB" dirty="0"/>
          </a:p>
        </p:txBody>
      </p:sp>
      <p:sp>
        <p:nvSpPr>
          <p:cNvPr id="4" name="Date Placeholder 3"/>
          <p:cNvSpPr>
            <a:spLocks noGrp="1"/>
          </p:cNvSpPr>
          <p:nvPr>
            <p:ph type="dt" idx="10"/>
          </p:nvPr>
        </p:nvSpPr>
        <p:spPr/>
        <p:txBody>
          <a:bodyPr/>
          <a:lstStyle/>
          <a:p>
            <a:fld id="{3DFC5D12-2DF2-4691-83FB-9880EB11A130}" type="datetime1">
              <a:rPr lang="en-GB" altLang="en-US" smtClean="0"/>
              <a:pPr/>
              <a:t>13/08/2018</a:t>
            </a:fld>
            <a:endParaRPr lang="en-GB" altLang="en-US"/>
          </a:p>
        </p:txBody>
      </p:sp>
      <p:sp>
        <p:nvSpPr>
          <p:cNvPr id="5" name="Slide Number Placeholder 4"/>
          <p:cNvSpPr>
            <a:spLocks noGrp="1"/>
          </p:cNvSpPr>
          <p:nvPr>
            <p:ph type="sldNum" sz="quarter" idx="11"/>
          </p:nvPr>
        </p:nvSpPr>
        <p:spPr/>
        <p:txBody>
          <a:bodyPr/>
          <a:lstStyle/>
          <a:p>
            <a:fld id="{6D13CF38-4CC6-41A6-8FC6-D8A62EC78A62}" type="slidenum">
              <a:rPr lang="en-GB" altLang="en-US" smtClean="0"/>
              <a:pPr/>
              <a:t>6</a:t>
            </a:fld>
            <a:endParaRPr lang="en-GB" altLang="en-US"/>
          </a:p>
        </p:txBody>
      </p:sp>
      <p:sp>
        <p:nvSpPr>
          <p:cNvPr id="6" name="Header Placeholder 5"/>
          <p:cNvSpPr>
            <a:spLocks noGrp="1"/>
          </p:cNvSpPr>
          <p:nvPr>
            <p:ph type="hdr" sz="quarter" idx="12"/>
          </p:nvPr>
        </p:nvSpPr>
        <p:spPr/>
        <p:txBody>
          <a:bodyPr/>
          <a:lstStyle/>
          <a:p>
            <a:pPr>
              <a:defRPr/>
            </a:pPr>
            <a:r>
              <a:rPr lang="en-GB"/>
              <a:t>Title of presentation (Insert &gt; Header &amp; Footer &gt; Notes and Handouts &gt; Header &gt; Apply to all)</a:t>
            </a:r>
          </a:p>
        </p:txBody>
      </p:sp>
    </p:spTree>
    <p:extLst>
      <p:ext uri="{BB962C8B-B14F-4D97-AF65-F5344CB8AC3E}">
        <p14:creationId xmlns:p14="http://schemas.microsoft.com/office/powerpoint/2010/main" val="1132617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Date Placeholder 3"/>
          <p:cNvSpPr>
            <a:spLocks noGrp="1"/>
          </p:cNvSpPr>
          <p:nvPr>
            <p:ph type="dt" idx="10"/>
          </p:nvPr>
        </p:nvSpPr>
        <p:spPr/>
        <p:txBody>
          <a:bodyPr/>
          <a:lstStyle/>
          <a:p>
            <a:fld id="{3DFC5D12-2DF2-4691-83FB-9880EB11A130}" type="datetime1">
              <a:rPr lang="en-GB" altLang="en-US" smtClean="0"/>
              <a:pPr/>
              <a:t>13/08/2018</a:t>
            </a:fld>
            <a:endParaRPr lang="en-GB" altLang="en-US"/>
          </a:p>
        </p:txBody>
      </p:sp>
      <p:sp>
        <p:nvSpPr>
          <p:cNvPr id="5" name="Slide Number Placeholder 4"/>
          <p:cNvSpPr>
            <a:spLocks noGrp="1"/>
          </p:cNvSpPr>
          <p:nvPr>
            <p:ph type="sldNum" sz="quarter" idx="11"/>
          </p:nvPr>
        </p:nvSpPr>
        <p:spPr/>
        <p:txBody>
          <a:bodyPr/>
          <a:lstStyle/>
          <a:p>
            <a:fld id="{6D13CF38-4CC6-41A6-8FC6-D8A62EC78A62}" type="slidenum">
              <a:rPr lang="en-GB" altLang="en-US" smtClean="0"/>
              <a:pPr/>
              <a:t>7</a:t>
            </a:fld>
            <a:endParaRPr lang="en-GB" altLang="en-US"/>
          </a:p>
        </p:txBody>
      </p:sp>
      <p:sp>
        <p:nvSpPr>
          <p:cNvPr id="6" name="Header Placeholder 5"/>
          <p:cNvSpPr>
            <a:spLocks noGrp="1"/>
          </p:cNvSpPr>
          <p:nvPr>
            <p:ph type="hdr" sz="quarter" idx="12"/>
          </p:nvPr>
        </p:nvSpPr>
        <p:spPr/>
        <p:txBody>
          <a:bodyPr/>
          <a:lstStyle/>
          <a:p>
            <a:pPr>
              <a:defRPr/>
            </a:pPr>
            <a:r>
              <a:rPr lang="en-GB"/>
              <a:t>Title of presentation (Insert &gt; Header &amp; Footer &gt; Notes and Handouts &gt; Header &gt; Apply to all)</a:t>
            </a:r>
          </a:p>
        </p:txBody>
      </p:sp>
    </p:spTree>
    <p:extLst>
      <p:ext uri="{BB962C8B-B14F-4D97-AF65-F5344CB8AC3E}">
        <p14:creationId xmlns:p14="http://schemas.microsoft.com/office/powerpoint/2010/main" val="1494567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7950" marR="0" lvl="0" indent="-107950" algn="l" defTabSz="685800" rtl="0" eaLnBrk="0" fontAlgn="base" latinLnBrk="0" hangingPunct="0">
              <a:lnSpc>
                <a:spcPct val="90000"/>
              </a:lnSpc>
              <a:spcBef>
                <a:spcPts val="450"/>
              </a:spcBef>
              <a:spcAft>
                <a:spcPct val="0"/>
              </a:spcAft>
              <a:buClr>
                <a:schemeClr val="accent1"/>
              </a:buClr>
              <a:buSzPct val="120000"/>
              <a:buFont typeface="Corbel" panose="020B0503020204020204" pitchFamily="34" charset="0"/>
              <a:buNone/>
              <a:tabLst/>
              <a:defRPr/>
            </a:pPr>
            <a:endParaRPr lang="en-GB" dirty="0"/>
          </a:p>
        </p:txBody>
      </p:sp>
      <p:sp>
        <p:nvSpPr>
          <p:cNvPr id="4" name="Date Placeholder 3"/>
          <p:cNvSpPr>
            <a:spLocks noGrp="1"/>
          </p:cNvSpPr>
          <p:nvPr>
            <p:ph type="dt" idx="10"/>
          </p:nvPr>
        </p:nvSpPr>
        <p:spPr/>
        <p:txBody>
          <a:bodyPr/>
          <a:lstStyle/>
          <a:p>
            <a:fld id="{3DFC5D12-2DF2-4691-83FB-9880EB11A130}" type="datetime1">
              <a:rPr lang="en-GB" altLang="en-US" smtClean="0"/>
              <a:pPr/>
              <a:t>13/08/2018</a:t>
            </a:fld>
            <a:endParaRPr lang="en-GB" altLang="en-US"/>
          </a:p>
        </p:txBody>
      </p:sp>
      <p:sp>
        <p:nvSpPr>
          <p:cNvPr id="5" name="Slide Number Placeholder 4"/>
          <p:cNvSpPr>
            <a:spLocks noGrp="1"/>
          </p:cNvSpPr>
          <p:nvPr>
            <p:ph type="sldNum" sz="quarter" idx="11"/>
          </p:nvPr>
        </p:nvSpPr>
        <p:spPr/>
        <p:txBody>
          <a:bodyPr/>
          <a:lstStyle/>
          <a:p>
            <a:fld id="{6D13CF38-4CC6-41A6-8FC6-D8A62EC78A62}" type="slidenum">
              <a:rPr lang="en-GB" altLang="en-US" smtClean="0"/>
              <a:pPr/>
              <a:t>8</a:t>
            </a:fld>
            <a:endParaRPr lang="en-GB" altLang="en-US"/>
          </a:p>
        </p:txBody>
      </p:sp>
      <p:sp>
        <p:nvSpPr>
          <p:cNvPr id="6" name="Header Placeholder 5"/>
          <p:cNvSpPr>
            <a:spLocks noGrp="1"/>
          </p:cNvSpPr>
          <p:nvPr>
            <p:ph type="hdr" sz="quarter" idx="12"/>
          </p:nvPr>
        </p:nvSpPr>
        <p:spPr/>
        <p:txBody>
          <a:bodyPr/>
          <a:lstStyle/>
          <a:p>
            <a:pPr>
              <a:defRPr/>
            </a:pPr>
            <a:r>
              <a:rPr lang="en-GB"/>
              <a:t>Title of presentation (Insert &gt; Header &amp; Footer &gt; Notes and Handouts &gt; Header &gt; Apply to all)</a:t>
            </a:r>
          </a:p>
        </p:txBody>
      </p:sp>
    </p:spTree>
    <p:extLst>
      <p:ext uri="{BB962C8B-B14F-4D97-AF65-F5344CB8AC3E}">
        <p14:creationId xmlns:p14="http://schemas.microsoft.com/office/powerpoint/2010/main" val="965369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7950" marR="0" lvl="0" indent="-107950" algn="l" defTabSz="685800" rtl="0" eaLnBrk="0" fontAlgn="base" latinLnBrk="0" hangingPunct="0">
              <a:lnSpc>
                <a:spcPct val="90000"/>
              </a:lnSpc>
              <a:spcBef>
                <a:spcPts val="450"/>
              </a:spcBef>
              <a:spcAft>
                <a:spcPct val="0"/>
              </a:spcAft>
              <a:buClr>
                <a:schemeClr val="accent1"/>
              </a:buClr>
              <a:buSzPct val="120000"/>
              <a:buFont typeface="Arial" charset="0"/>
              <a:buNone/>
              <a:tabLst/>
              <a:defRPr/>
            </a:pPr>
            <a:endParaRPr lang="en-GB" b="1" baseline="0"/>
          </a:p>
        </p:txBody>
      </p:sp>
      <p:sp>
        <p:nvSpPr>
          <p:cNvPr id="4" name="Date Placeholder 3"/>
          <p:cNvSpPr>
            <a:spLocks noGrp="1"/>
          </p:cNvSpPr>
          <p:nvPr>
            <p:ph type="dt" idx="10"/>
          </p:nvPr>
        </p:nvSpPr>
        <p:spPr/>
        <p:txBody>
          <a:bodyPr/>
          <a:lstStyle/>
          <a:p>
            <a:fld id="{3DFC5D12-2DF2-4691-83FB-9880EB11A130}" type="datetime1">
              <a:rPr lang="en-GB" altLang="en-US" smtClean="0"/>
              <a:pPr/>
              <a:t>13/08/2018</a:t>
            </a:fld>
            <a:endParaRPr lang="en-GB" altLang="en-US"/>
          </a:p>
        </p:txBody>
      </p:sp>
      <p:sp>
        <p:nvSpPr>
          <p:cNvPr id="5" name="Slide Number Placeholder 4"/>
          <p:cNvSpPr>
            <a:spLocks noGrp="1"/>
          </p:cNvSpPr>
          <p:nvPr>
            <p:ph type="sldNum" sz="quarter" idx="11"/>
          </p:nvPr>
        </p:nvSpPr>
        <p:spPr/>
        <p:txBody>
          <a:bodyPr/>
          <a:lstStyle/>
          <a:p>
            <a:fld id="{6D13CF38-4CC6-41A6-8FC6-D8A62EC78A62}" type="slidenum">
              <a:rPr lang="en-GB" altLang="en-US" smtClean="0"/>
              <a:pPr/>
              <a:t>10</a:t>
            </a:fld>
            <a:endParaRPr lang="en-GB" altLang="en-US"/>
          </a:p>
        </p:txBody>
      </p:sp>
      <p:sp>
        <p:nvSpPr>
          <p:cNvPr id="6" name="Header Placeholder 5"/>
          <p:cNvSpPr>
            <a:spLocks noGrp="1"/>
          </p:cNvSpPr>
          <p:nvPr>
            <p:ph type="hdr" sz="quarter" idx="12"/>
          </p:nvPr>
        </p:nvSpPr>
        <p:spPr/>
        <p:txBody>
          <a:bodyPr/>
          <a:lstStyle/>
          <a:p>
            <a:pPr>
              <a:defRPr/>
            </a:pPr>
            <a:r>
              <a:rPr lang="en-GB"/>
              <a:t>Title of presentation (Insert &gt; Header &amp; Footer &gt; Notes and Handouts &gt; Header &gt; Apply to all)</a:t>
            </a:r>
          </a:p>
        </p:txBody>
      </p:sp>
    </p:spTree>
    <p:extLst>
      <p:ext uri="{BB962C8B-B14F-4D97-AF65-F5344CB8AC3E}">
        <p14:creationId xmlns:p14="http://schemas.microsoft.com/office/powerpoint/2010/main" val="1980382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900" kern="1200" dirty="0">
              <a:solidFill>
                <a:schemeClr val="tx1"/>
              </a:solidFill>
              <a:effectLst/>
              <a:latin typeface="+mn-lt"/>
              <a:ea typeface="MS PGothic" panose="020B0600070205080204" pitchFamily="34" charset="-128"/>
              <a:cs typeface="+mn-cs"/>
            </a:endParaRPr>
          </a:p>
          <a:p>
            <a:endParaRPr lang="en-GB" sz="900" kern="1200" dirty="0">
              <a:solidFill>
                <a:schemeClr val="tx1"/>
              </a:solidFill>
              <a:effectLst/>
              <a:latin typeface="+mn-lt"/>
              <a:ea typeface="MS PGothic" panose="020B0600070205080204" pitchFamily="34" charset="-128"/>
              <a:cs typeface="+mn-cs"/>
            </a:endParaRPr>
          </a:p>
          <a:p>
            <a:pPr marL="107950" marR="0" lvl="0" indent="-107950" algn="l" defTabSz="685800" rtl="0" eaLnBrk="0" fontAlgn="base" latinLnBrk="0" hangingPunct="0">
              <a:lnSpc>
                <a:spcPct val="90000"/>
              </a:lnSpc>
              <a:spcBef>
                <a:spcPts val="450"/>
              </a:spcBef>
              <a:spcAft>
                <a:spcPct val="0"/>
              </a:spcAft>
              <a:buClr>
                <a:schemeClr val="accent1"/>
              </a:buClr>
              <a:buSzPct val="120000"/>
              <a:buFont typeface="Arial" charset="0"/>
              <a:buChar char="•"/>
              <a:tabLst/>
              <a:defRPr/>
            </a:pPr>
            <a:endParaRPr lang="en-GB" baseline="0" dirty="0"/>
          </a:p>
          <a:p>
            <a:pPr marL="107950" marR="0" lvl="0" indent="-107950" algn="l" defTabSz="685800" rtl="0" eaLnBrk="0" fontAlgn="base" latinLnBrk="0" hangingPunct="0">
              <a:lnSpc>
                <a:spcPct val="90000"/>
              </a:lnSpc>
              <a:spcBef>
                <a:spcPts val="450"/>
              </a:spcBef>
              <a:spcAft>
                <a:spcPct val="0"/>
              </a:spcAft>
              <a:buClr>
                <a:schemeClr val="accent1"/>
              </a:buClr>
              <a:buSzPct val="120000"/>
              <a:buFont typeface="Arial" charset="0"/>
              <a:buChar char="•"/>
              <a:tabLst/>
              <a:defRPr/>
            </a:pPr>
            <a:endParaRPr lang="en-GB" dirty="0"/>
          </a:p>
        </p:txBody>
      </p:sp>
      <p:sp>
        <p:nvSpPr>
          <p:cNvPr id="4" name="Date Placeholder 3"/>
          <p:cNvSpPr>
            <a:spLocks noGrp="1"/>
          </p:cNvSpPr>
          <p:nvPr>
            <p:ph type="dt" idx="10"/>
          </p:nvPr>
        </p:nvSpPr>
        <p:spPr/>
        <p:txBody>
          <a:bodyPr/>
          <a:lstStyle/>
          <a:p>
            <a:fld id="{3DFC5D12-2DF2-4691-83FB-9880EB11A130}" type="datetime1">
              <a:rPr lang="en-GB" altLang="en-US" smtClean="0"/>
              <a:pPr/>
              <a:t>13/08/2018</a:t>
            </a:fld>
            <a:endParaRPr lang="en-GB" altLang="en-US"/>
          </a:p>
        </p:txBody>
      </p:sp>
      <p:sp>
        <p:nvSpPr>
          <p:cNvPr id="5" name="Slide Number Placeholder 4"/>
          <p:cNvSpPr>
            <a:spLocks noGrp="1"/>
          </p:cNvSpPr>
          <p:nvPr>
            <p:ph type="sldNum" sz="quarter" idx="11"/>
          </p:nvPr>
        </p:nvSpPr>
        <p:spPr/>
        <p:txBody>
          <a:bodyPr/>
          <a:lstStyle/>
          <a:p>
            <a:fld id="{6D13CF38-4CC6-41A6-8FC6-D8A62EC78A62}" type="slidenum">
              <a:rPr lang="en-GB" altLang="en-US" smtClean="0"/>
              <a:pPr/>
              <a:t>11</a:t>
            </a:fld>
            <a:endParaRPr lang="en-GB" altLang="en-US"/>
          </a:p>
        </p:txBody>
      </p:sp>
      <p:sp>
        <p:nvSpPr>
          <p:cNvPr id="6" name="Header Placeholder 5"/>
          <p:cNvSpPr>
            <a:spLocks noGrp="1"/>
          </p:cNvSpPr>
          <p:nvPr>
            <p:ph type="hdr" sz="quarter" idx="12"/>
          </p:nvPr>
        </p:nvSpPr>
        <p:spPr/>
        <p:txBody>
          <a:bodyPr/>
          <a:lstStyle/>
          <a:p>
            <a:pPr>
              <a:defRPr/>
            </a:pPr>
            <a:r>
              <a:rPr lang="en-GB"/>
              <a:t>Title of presentation (Insert &gt; Header &amp; Footer &gt; Notes and Handouts &gt; Header &gt; Apply to all)</a:t>
            </a:r>
          </a:p>
        </p:txBody>
      </p:sp>
    </p:spTree>
    <p:extLst>
      <p:ext uri="{BB962C8B-B14F-4D97-AF65-F5344CB8AC3E}">
        <p14:creationId xmlns:p14="http://schemas.microsoft.com/office/powerpoint/2010/main" val="251453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7950" marR="0" lvl="0" indent="-107950" algn="l" defTabSz="685800" rtl="0" eaLnBrk="0" fontAlgn="base" latinLnBrk="0" hangingPunct="0">
              <a:lnSpc>
                <a:spcPct val="90000"/>
              </a:lnSpc>
              <a:spcBef>
                <a:spcPts val="450"/>
              </a:spcBef>
              <a:spcAft>
                <a:spcPct val="0"/>
              </a:spcAft>
              <a:buClr>
                <a:schemeClr val="accent1"/>
              </a:buClr>
              <a:buSzPct val="120000"/>
              <a:buFont typeface="Arial" charset="0"/>
              <a:buChar char="•"/>
              <a:tabLst/>
              <a:defRPr/>
            </a:pPr>
            <a:r>
              <a:rPr lang="en-GB" dirty="0"/>
              <a:t>Is there</a:t>
            </a:r>
            <a:r>
              <a:rPr lang="en-GB" baseline="0" dirty="0"/>
              <a:t> a comments section to this?</a:t>
            </a:r>
          </a:p>
          <a:p>
            <a:pPr marL="107950" marR="0" lvl="0" indent="-107950" algn="l" defTabSz="685800" rtl="0" eaLnBrk="0" fontAlgn="base" latinLnBrk="0" hangingPunct="0">
              <a:lnSpc>
                <a:spcPct val="90000"/>
              </a:lnSpc>
              <a:spcBef>
                <a:spcPts val="450"/>
              </a:spcBef>
              <a:spcAft>
                <a:spcPct val="0"/>
              </a:spcAft>
              <a:buClr>
                <a:schemeClr val="accent1"/>
              </a:buClr>
              <a:buSzPct val="120000"/>
              <a:buFont typeface="Arial" charset="0"/>
              <a:buChar char="•"/>
              <a:tabLst/>
              <a:defRPr/>
            </a:pPr>
            <a:endParaRPr lang="en-GB" dirty="0"/>
          </a:p>
        </p:txBody>
      </p:sp>
      <p:sp>
        <p:nvSpPr>
          <p:cNvPr id="4" name="Date Placeholder 3"/>
          <p:cNvSpPr>
            <a:spLocks noGrp="1"/>
          </p:cNvSpPr>
          <p:nvPr>
            <p:ph type="dt" idx="10"/>
          </p:nvPr>
        </p:nvSpPr>
        <p:spPr/>
        <p:txBody>
          <a:bodyPr/>
          <a:lstStyle/>
          <a:p>
            <a:fld id="{3DFC5D12-2DF2-4691-83FB-9880EB11A130}" type="datetime1">
              <a:rPr lang="en-GB" altLang="en-US" smtClean="0"/>
              <a:pPr/>
              <a:t>13/08/2018</a:t>
            </a:fld>
            <a:endParaRPr lang="en-GB" altLang="en-US"/>
          </a:p>
        </p:txBody>
      </p:sp>
      <p:sp>
        <p:nvSpPr>
          <p:cNvPr id="5" name="Slide Number Placeholder 4"/>
          <p:cNvSpPr>
            <a:spLocks noGrp="1"/>
          </p:cNvSpPr>
          <p:nvPr>
            <p:ph type="sldNum" sz="quarter" idx="11"/>
          </p:nvPr>
        </p:nvSpPr>
        <p:spPr/>
        <p:txBody>
          <a:bodyPr/>
          <a:lstStyle/>
          <a:p>
            <a:fld id="{6D13CF38-4CC6-41A6-8FC6-D8A62EC78A62}" type="slidenum">
              <a:rPr lang="en-GB" altLang="en-US" smtClean="0"/>
              <a:pPr/>
              <a:t>12</a:t>
            </a:fld>
            <a:endParaRPr lang="en-GB" altLang="en-US"/>
          </a:p>
        </p:txBody>
      </p:sp>
      <p:sp>
        <p:nvSpPr>
          <p:cNvPr id="6" name="Header Placeholder 5"/>
          <p:cNvSpPr>
            <a:spLocks noGrp="1"/>
          </p:cNvSpPr>
          <p:nvPr>
            <p:ph type="hdr" sz="quarter" idx="12"/>
          </p:nvPr>
        </p:nvSpPr>
        <p:spPr/>
        <p:txBody>
          <a:bodyPr/>
          <a:lstStyle/>
          <a:p>
            <a:pPr>
              <a:defRPr/>
            </a:pPr>
            <a:r>
              <a:rPr lang="en-GB"/>
              <a:t>Title of presentation (Insert &gt; Header &amp; Footer &gt; Notes and Handouts &gt; Header &gt; Apply to all)</a:t>
            </a:r>
          </a:p>
        </p:txBody>
      </p:sp>
    </p:spTree>
    <p:extLst>
      <p:ext uri="{BB962C8B-B14F-4D97-AF65-F5344CB8AC3E}">
        <p14:creationId xmlns:p14="http://schemas.microsoft.com/office/powerpoint/2010/main" val="2050749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jisc.ac.uk/" TargetMode="External"/><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www.jisc.ac.uk/" TargetMode="External"/><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www.jisc.ac.uk/" TargetMode="External"/><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7" name="Content Placeholder 6"/>
          <p:cNvSpPr>
            <a:spLocks noGrp="1"/>
          </p:cNvSpPr>
          <p:nvPr>
            <p:ph sz="quarter" idx="13"/>
          </p:nvPr>
        </p:nvSpPr>
        <p:spPr>
          <a:xfrm>
            <a:off x="215900" y="879475"/>
            <a:ext cx="8712199" cy="3852864"/>
          </a:xfrm>
        </p:spPr>
        <p:txBody>
          <a:bodyPr>
            <a:noAutofit/>
          </a:bodyPr>
          <a:lstStyle>
            <a:lvl1pPr>
              <a:defRPr baseline="0"/>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14"/>
          </p:nvPr>
        </p:nvSpPr>
        <p:spPr/>
        <p:txBody>
          <a:bodyPr/>
          <a:lstStyle>
            <a:lvl1pPr>
              <a:defRPr/>
            </a:lvl1pPr>
          </a:lstStyle>
          <a:p>
            <a:fld id="{311A37A7-685B-4283-9E65-C09278341B9C}" type="datetime1">
              <a:rPr lang="en-GB" altLang="en-US"/>
              <a:pPr/>
              <a:t>13/08/2018</a:t>
            </a:fld>
            <a:endParaRPr lang="en-GB" altLang="en-US"/>
          </a:p>
        </p:txBody>
      </p:sp>
      <p:sp>
        <p:nvSpPr>
          <p:cNvPr id="5" name="Footer Placeholder 4"/>
          <p:cNvSpPr>
            <a:spLocks noGrp="1"/>
          </p:cNvSpPr>
          <p:nvPr>
            <p:ph type="ftr" sz="quarter" idx="15"/>
          </p:nvPr>
        </p:nvSpPr>
        <p:spPr/>
        <p:txBody>
          <a:bodyPr/>
          <a:lstStyle>
            <a:lvl1pPr>
              <a:defRPr/>
            </a:lvl1pPr>
          </a:lstStyle>
          <a:p>
            <a:pPr>
              <a:defRPr/>
            </a:pPr>
            <a:r>
              <a:rPr lang="en-GB"/>
              <a:t>Title of presentation (Insert &gt; Header &amp; Footer &gt; Slide &gt; Footer &gt; Apply to all)</a:t>
            </a:r>
          </a:p>
        </p:txBody>
      </p:sp>
      <p:sp>
        <p:nvSpPr>
          <p:cNvPr id="6" name="Slide Number Placeholder 5"/>
          <p:cNvSpPr>
            <a:spLocks noGrp="1"/>
          </p:cNvSpPr>
          <p:nvPr>
            <p:ph type="sldNum" sz="quarter" idx="16"/>
          </p:nvPr>
        </p:nvSpPr>
        <p:spPr/>
        <p:txBody>
          <a:bodyPr/>
          <a:lstStyle>
            <a:lvl1pPr>
              <a:defRPr/>
            </a:lvl1pPr>
          </a:lstStyle>
          <a:p>
            <a:fld id="{A29580BF-600D-47BA-9FF1-E091792F3334}" type="slidenum">
              <a:rPr lang="en-GB" altLang="en-US"/>
              <a:pPr/>
              <a:t>‹#›</a:t>
            </a:fld>
            <a:endParaRPr lang="en-GB" altLang="en-US"/>
          </a:p>
        </p:txBody>
      </p:sp>
    </p:spTree>
    <p:extLst>
      <p:ext uri="{BB962C8B-B14F-4D97-AF65-F5344CB8AC3E}">
        <p14:creationId xmlns:p14="http://schemas.microsoft.com/office/powerpoint/2010/main" val="4045967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Impact Divider">
    <p:spTree>
      <p:nvGrpSpPr>
        <p:cNvPr id="1" name=""/>
        <p:cNvGrpSpPr/>
        <p:nvPr/>
      </p:nvGrpSpPr>
      <p:grpSpPr>
        <a:xfrm>
          <a:off x="0" y="0"/>
          <a:ext cx="0" cy="0"/>
          <a:chOff x="0" y="0"/>
          <a:chExt cx="0" cy="0"/>
        </a:xfrm>
      </p:grpSpPr>
      <p:sp>
        <p:nvSpPr>
          <p:cNvPr id="2" name="Title 1"/>
          <p:cNvSpPr>
            <a:spLocks noGrp="1"/>
          </p:cNvSpPr>
          <p:nvPr>
            <p:ph type="title"/>
          </p:nvPr>
        </p:nvSpPr>
        <p:spPr>
          <a:xfrm>
            <a:off x="1150938" y="2183952"/>
            <a:ext cx="6842125" cy="777600"/>
          </a:xfrm>
          <a:noFill/>
        </p:spPr>
        <p:txBody>
          <a:bodyPr rtlCol="0" anchorCtr="1">
            <a:noAutofit/>
          </a:bodyPr>
          <a:lstStyle>
            <a:lvl1pPr algn="ctr">
              <a:defRPr lang="en-GB" sz="2800" b="1">
                <a:solidFill>
                  <a:srgbClr val="B71A8B"/>
                </a:solidFill>
                <a:latin typeface="+mn-lt"/>
                <a:ea typeface="+mn-ea"/>
                <a:cs typeface="+mn-cs"/>
              </a:defRPr>
            </a:lvl1pPr>
          </a:lstStyle>
          <a:p>
            <a:pPr lvl="0"/>
            <a:r>
              <a:rPr lang="en-US"/>
              <a:t>Click to edit Master title</a:t>
            </a:r>
            <a:endParaRPr lang="en-GB"/>
          </a:p>
        </p:txBody>
      </p:sp>
      <p:sp>
        <p:nvSpPr>
          <p:cNvPr id="3" name="Date Placeholder 3"/>
          <p:cNvSpPr>
            <a:spLocks noGrp="1"/>
          </p:cNvSpPr>
          <p:nvPr>
            <p:ph type="dt" sz="half" idx="10"/>
          </p:nvPr>
        </p:nvSpPr>
        <p:spPr/>
        <p:txBody>
          <a:bodyPr/>
          <a:lstStyle>
            <a:lvl1pPr>
              <a:defRPr/>
            </a:lvl1pPr>
          </a:lstStyle>
          <a:p>
            <a:fld id="{E0ED9CD6-8369-49C8-B713-A44573E4646F}" type="datetime1">
              <a:rPr lang="en-GB" altLang="en-US"/>
              <a:pPr/>
              <a:t>13/08/2018</a:t>
            </a:fld>
            <a:endParaRPr lang="en-GB" altLang="en-US"/>
          </a:p>
        </p:txBody>
      </p:sp>
      <p:sp>
        <p:nvSpPr>
          <p:cNvPr id="4" name="Footer Placeholder 4"/>
          <p:cNvSpPr>
            <a:spLocks noGrp="1"/>
          </p:cNvSpPr>
          <p:nvPr>
            <p:ph type="ftr" sz="quarter" idx="11"/>
          </p:nvPr>
        </p:nvSpPr>
        <p:spPr/>
        <p:txBody>
          <a:bodyPr/>
          <a:lstStyle>
            <a:lvl1pPr>
              <a:defRPr/>
            </a:lvl1pPr>
          </a:lstStyle>
          <a:p>
            <a:pPr>
              <a:defRPr/>
            </a:pPr>
            <a:r>
              <a:rPr lang="en-GB"/>
              <a:t>Title of presentation (Insert &gt; Header &amp; Footer &gt; Slide &gt; Footer &gt; Apply to all)</a:t>
            </a:r>
          </a:p>
        </p:txBody>
      </p:sp>
      <p:sp>
        <p:nvSpPr>
          <p:cNvPr id="5" name="Slide Number Placeholder 5"/>
          <p:cNvSpPr>
            <a:spLocks noGrp="1"/>
          </p:cNvSpPr>
          <p:nvPr>
            <p:ph type="sldNum" sz="quarter" idx="12"/>
          </p:nvPr>
        </p:nvSpPr>
        <p:spPr/>
        <p:txBody>
          <a:bodyPr/>
          <a:lstStyle>
            <a:lvl1pPr>
              <a:defRPr/>
            </a:lvl1pPr>
          </a:lstStyle>
          <a:p>
            <a:fld id="{A64768D2-ED96-4053-A92D-5477C7C4EFE9}" type="slidenum">
              <a:rPr lang="en-GB" altLang="en-US"/>
              <a:pPr/>
              <a:t>‹#›</a:t>
            </a:fld>
            <a:endParaRPr lang="en-GB" altLang="en-US"/>
          </a:p>
        </p:txBody>
      </p:sp>
    </p:spTree>
    <p:extLst>
      <p:ext uri="{BB962C8B-B14F-4D97-AF65-F5344CB8AC3E}">
        <p14:creationId xmlns:p14="http://schemas.microsoft.com/office/powerpoint/2010/main" val="1027371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Image Cover (Background)">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7" name="Text Placeholder 6"/>
          <p:cNvSpPr>
            <a:spLocks noGrp="1"/>
          </p:cNvSpPr>
          <p:nvPr>
            <p:ph type="body" sz="quarter" idx="13"/>
          </p:nvPr>
        </p:nvSpPr>
        <p:spPr>
          <a:xfrm>
            <a:off x="1368425" y="3872899"/>
            <a:ext cx="6624638" cy="193899"/>
          </a:xfrm>
          <a:prstGeom prst="rect">
            <a:avLst/>
          </a:prstGeom>
        </p:spPr>
        <p:txBody>
          <a:bodyPr lIns="0" tIns="0" rIns="0" bIns="0">
            <a:noAutofit/>
          </a:bodyPr>
          <a:lstStyle>
            <a:lvl1pPr marL="0" indent="0">
              <a:buNone/>
              <a:defRPr sz="1400">
                <a:solidFill>
                  <a:schemeClr val="bg1"/>
                </a:solidFill>
              </a:defRPr>
            </a:lvl1pPr>
            <a:lvl2pPr marL="216000" indent="0">
              <a:buNone/>
              <a:defRPr sz="1050"/>
            </a:lvl2pPr>
            <a:lvl3pPr marL="432000" indent="0">
              <a:buNone/>
              <a:defRPr sz="1050"/>
            </a:lvl3pPr>
            <a:lvl4pPr marL="648000" indent="0">
              <a:buNone/>
              <a:defRPr sz="1050"/>
            </a:lvl4pPr>
            <a:lvl5pPr marL="864000" indent="0">
              <a:buNone/>
              <a:defRPr sz="1050"/>
            </a:lvl5pPr>
          </a:lstStyle>
          <a:p>
            <a:pPr lvl="0"/>
            <a:r>
              <a:rPr lang="en-US" noProof="0"/>
              <a:t>Click to edit Master text styles</a:t>
            </a:r>
          </a:p>
        </p:txBody>
      </p:sp>
      <p:sp>
        <p:nvSpPr>
          <p:cNvPr id="8" name="Text Placeholder 8"/>
          <p:cNvSpPr>
            <a:spLocks noGrp="1"/>
          </p:cNvSpPr>
          <p:nvPr>
            <p:ph type="body" sz="quarter" idx="15"/>
          </p:nvPr>
        </p:nvSpPr>
        <p:spPr>
          <a:xfrm>
            <a:off x="216000" y="879750"/>
            <a:ext cx="6480000" cy="2159726"/>
          </a:xfrm>
          <a:prstGeom prst="rect">
            <a:avLst/>
          </a:prstGeom>
          <a:solidFill>
            <a:srgbClr val="FFFFFF">
              <a:alpha val="61176"/>
            </a:srgbClr>
          </a:solidFill>
        </p:spPr>
        <p:txBody>
          <a:bodyPr/>
          <a:lstStyle>
            <a:lvl1pPr marL="0" marR="0" indent="0" algn="l" defTabSz="685800" rtl="0" eaLnBrk="1" fontAlgn="auto" latinLnBrk="0" hangingPunct="1">
              <a:lnSpc>
                <a:spcPct val="90000"/>
              </a:lnSpc>
              <a:spcBef>
                <a:spcPts val="900"/>
              </a:spcBef>
              <a:spcAft>
                <a:spcPts val="0"/>
              </a:spcAft>
              <a:buClr>
                <a:schemeClr val="accent1"/>
              </a:buClr>
              <a:buSzPct val="120000"/>
              <a:buFont typeface="Corbel" panose="020B0503020204020204" pitchFamily="34" charset="0"/>
              <a:buNone/>
              <a:tabLst/>
              <a:defRPr lang="en-GB" sz="1600" b="0" i="0" baseline="0" noProof="0" dirty="0">
                <a:sym typeface="Wingdings" panose="05000000000000000000" pitchFamily="2" charset="2"/>
              </a:defRPr>
            </a:lvl1pPr>
          </a:lstStyle>
          <a:p>
            <a:pPr lvl="0"/>
            <a:r>
              <a:rPr lang="en-US" noProof="0"/>
              <a:t>Click to edit Master text styles</a:t>
            </a:r>
          </a:p>
        </p:txBody>
      </p:sp>
      <p:sp>
        <p:nvSpPr>
          <p:cNvPr id="5" name="Date Placeholder 3"/>
          <p:cNvSpPr>
            <a:spLocks noGrp="1"/>
          </p:cNvSpPr>
          <p:nvPr>
            <p:ph type="dt" sz="half" idx="16"/>
          </p:nvPr>
        </p:nvSpPr>
        <p:spPr/>
        <p:txBody>
          <a:bodyPr/>
          <a:lstStyle>
            <a:lvl1pPr>
              <a:defRPr/>
            </a:lvl1pPr>
          </a:lstStyle>
          <a:p>
            <a:fld id="{B9C8DA80-9FF4-409D-9829-28B746C161FA}" type="datetime1">
              <a:rPr lang="en-GB" altLang="en-US"/>
              <a:pPr/>
              <a:t>13/08/2018</a:t>
            </a:fld>
            <a:endParaRPr lang="en-GB" altLang="en-US"/>
          </a:p>
        </p:txBody>
      </p:sp>
    </p:spTree>
    <p:extLst>
      <p:ext uri="{BB962C8B-B14F-4D97-AF65-F5344CB8AC3E}">
        <p14:creationId xmlns:p14="http://schemas.microsoft.com/office/powerpoint/2010/main" val="1024222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Cover (Placeholder)">
    <p:spTree>
      <p:nvGrpSpPr>
        <p:cNvPr id="1" name=""/>
        <p:cNvGrpSpPr/>
        <p:nvPr/>
      </p:nvGrpSpPr>
      <p:grpSpPr>
        <a:xfrm>
          <a:off x="0" y="0"/>
          <a:ext cx="0" cy="0"/>
          <a:chOff x="0" y="0"/>
          <a:chExt cx="0" cy="0"/>
        </a:xfrm>
      </p:grpSpPr>
      <p:pic>
        <p:nvPicPr>
          <p:cNvPr id="5" name="Picture 9"/>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2013_Jisc_Logo_RGB300(26mm).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5900" y="0"/>
            <a:ext cx="93662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
          <p:cNvSpPr>
            <a:spLocks noChangeArrowheads="1"/>
          </p:cNvSpPr>
          <p:nvPr/>
        </p:nvSpPr>
        <p:spPr bwMode="auto">
          <a:xfrm>
            <a:off x="1254125" y="3327400"/>
            <a:ext cx="7889875" cy="900113"/>
          </a:xfrm>
          <a:prstGeom prst="rect">
            <a:avLst/>
          </a:prstGeom>
          <a:solidFill>
            <a:srgbClr val="E04A10"/>
          </a:solidFill>
          <a:ln>
            <a:noFill/>
          </a:ln>
          <a:extLst/>
        </p:spPr>
        <p:txBody>
          <a:bodyPr lIns="68580" tIns="34290" rIns="68580" bIns="34290"/>
          <a:lstStyle/>
          <a:p>
            <a:pPr fontAlgn="auto">
              <a:spcBef>
                <a:spcPts val="0"/>
              </a:spcBef>
              <a:spcAft>
                <a:spcPts val="0"/>
              </a:spcAft>
              <a:defRPr/>
            </a:pPr>
            <a:endParaRPr lang="en-GB" sz="1350" kern="0">
              <a:solidFill>
                <a:sysClr val="windowText" lastClr="000000"/>
              </a:solidFill>
              <a:latin typeface="+mn-lt"/>
              <a:ea typeface="+mn-ea"/>
            </a:endParaRPr>
          </a:p>
        </p:txBody>
      </p:sp>
      <p:sp>
        <p:nvSpPr>
          <p:cNvPr id="8" name="Rectangle 7"/>
          <p:cNvSpPr>
            <a:spLocks noChangeArrowheads="1"/>
          </p:cNvSpPr>
          <p:nvPr/>
        </p:nvSpPr>
        <p:spPr bwMode="auto">
          <a:xfrm>
            <a:off x="0" y="3255963"/>
            <a:ext cx="1150938" cy="900112"/>
          </a:xfrm>
          <a:prstGeom prst="rect">
            <a:avLst/>
          </a:prstGeom>
          <a:solidFill>
            <a:srgbClr val="E04A10"/>
          </a:solidFill>
          <a:ln>
            <a:noFill/>
          </a:ln>
          <a:effectLst/>
          <a:extLst/>
        </p:spPr>
        <p:txBody>
          <a:bodyPr lIns="68580" tIns="34290" rIns="68580" bIns="34290"/>
          <a:lstStyle/>
          <a:p>
            <a:pPr fontAlgn="auto">
              <a:spcBef>
                <a:spcPts val="0"/>
              </a:spcBef>
              <a:spcAft>
                <a:spcPts val="0"/>
              </a:spcAft>
              <a:defRPr/>
            </a:pPr>
            <a:endParaRPr lang="en-GB" sz="1350" kern="0">
              <a:solidFill>
                <a:sysClr val="windowText" lastClr="000000"/>
              </a:solidFill>
              <a:latin typeface="+mn-lt"/>
              <a:ea typeface="+mn-ea"/>
            </a:endParaRPr>
          </a:p>
        </p:txBody>
      </p:sp>
      <p:sp>
        <p:nvSpPr>
          <p:cNvPr id="9" name="Parallelogram 8"/>
          <p:cNvSpPr/>
          <p:nvPr/>
        </p:nvSpPr>
        <p:spPr>
          <a:xfrm rot="16200000">
            <a:off x="719138" y="3687763"/>
            <a:ext cx="971550" cy="107950"/>
          </a:xfrm>
          <a:prstGeom prst="parallelogram">
            <a:avLst>
              <a:gd name="adj" fmla="val 64812"/>
            </a:avLst>
          </a:prstGeom>
          <a:solidFill>
            <a:srgbClr val="9F35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50"/>
          </a:p>
        </p:txBody>
      </p:sp>
      <p:sp>
        <p:nvSpPr>
          <p:cNvPr id="11" name="Text Placeholder 8"/>
          <p:cNvSpPr>
            <a:spLocks noGrp="1"/>
          </p:cNvSpPr>
          <p:nvPr>
            <p:ph type="body" sz="quarter" idx="14"/>
          </p:nvPr>
        </p:nvSpPr>
        <p:spPr>
          <a:xfrm>
            <a:off x="216000" y="879750"/>
            <a:ext cx="6480000" cy="2159726"/>
          </a:xfrm>
          <a:prstGeom prst="rect">
            <a:avLst/>
          </a:prstGeom>
          <a:solidFill>
            <a:srgbClr val="FFFFFF">
              <a:alpha val="61176"/>
            </a:srgbClr>
          </a:solidFill>
        </p:spPr>
        <p:txBody>
          <a:bodyPr/>
          <a:lstStyle>
            <a:lvl1pPr>
              <a:defRPr lang="en-GB" sz="1800" b="0" i="0" baseline="0" noProof="0" dirty="0">
                <a:sym typeface="Wingdings" panose="05000000000000000000" pitchFamily="2" charset="2"/>
              </a:defRPr>
            </a:lvl1pPr>
          </a:lstStyle>
          <a:p>
            <a:pPr lvl="0"/>
            <a:r>
              <a:rPr lang="en-US" noProof="0"/>
              <a:t>Click to edit Master text styles</a:t>
            </a:r>
          </a:p>
          <a:p>
            <a:pPr lvl="1"/>
            <a:r>
              <a:rPr lang="en-US" noProof="0"/>
              <a:t>Second level</a:t>
            </a:r>
          </a:p>
        </p:txBody>
      </p:sp>
      <p:sp>
        <p:nvSpPr>
          <p:cNvPr id="2" name="Title 1"/>
          <p:cNvSpPr>
            <a:spLocks noGrp="1"/>
          </p:cNvSpPr>
          <p:nvPr>
            <p:ph type="title"/>
          </p:nvPr>
        </p:nvSpPr>
        <p:spPr/>
        <p:txBody>
          <a:bodyPr/>
          <a:lstStyle/>
          <a:p>
            <a:r>
              <a:rPr lang="en-GB" noProof="0"/>
              <a:t>Click to edit Master title style</a:t>
            </a:r>
          </a:p>
        </p:txBody>
      </p:sp>
      <p:sp>
        <p:nvSpPr>
          <p:cNvPr id="17" name="Text Placeholder 6"/>
          <p:cNvSpPr>
            <a:spLocks noGrp="1"/>
          </p:cNvSpPr>
          <p:nvPr>
            <p:ph type="body" sz="quarter" idx="13"/>
          </p:nvPr>
        </p:nvSpPr>
        <p:spPr>
          <a:xfrm>
            <a:off x="1368425" y="3872899"/>
            <a:ext cx="6624638" cy="193899"/>
          </a:xfrm>
          <a:prstGeom prst="rect">
            <a:avLst/>
          </a:prstGeom>
        </p:spPr>
        <p:txBody>
          <a:bodyPr lIns="0" tIns="0" rIns="0" bIns="0">
            <a:noAutofit/>
          </a:bodyPr>
          <a:lstStyle>
            <a:lvl1pPr marL="0" indent="0">
              <a:buNone/>
              <a:defRPr sz="1400">
                <a:solidFill>
                  <a:schemeClr val="bg1"/>
                </a:solidFill>
              </a:defRPr>
            </a:lvl1pPr>
            <a:lvl2pPr marL="216000" indent="0">
              <a:buNone/>
              <a:defRPr sz="1050"/>
            </a:lvl2pPr>
            <a:lvl3pPr marL="432000" indent="0">
              <a:buNone/>
              <a:defRPr sz="1050"/>
            </a:lvl3pPr>
            <a:lvl4pPr marL="648000" indent="0">
              <a:buNone/>
              <a:defRPr sz="1050"/>
            </a:lvl4pPr>
            <a:lvl5pPr marL="864000" indent="0">
              <a:buNone/>
              <a:defRPr sz="1050"/>
            </a:lvl5pPr>
          </a:lstStyle>
          <a:p>
            <a:pPr lvl="0"/>
            <a:r>
              <a:rPr lang="en-US" noProof="0"/>
              <a:t>Click to edit Master text styles</a:t>
            </a:r>
          </a:p>
        </p:txBody>
      </p:sp>
      <p:sp>
        <p:nvSpPr>
          <p:cNvPr id="10" name="Date Placeholder 3"/>
          <p:cNvSpPr>
            <a:spLocks noGrp="1"/>
          </p:cNvSpPr>
          <p:nvPr>
            <p:ph type="dt" sz="half" idx="15"/>
          </p:nvPr>
        </p:nvSpPr>
        <p:spPr/>
        <p:txBody>
          <a:bodyPr/>
          <a:lstStyle>
            <a:lvl1pPr>
              <a:defRPr/>
            </a:lvl1pPr>
          </a:lstStyle>
          <a:p>
            <a:fld id="{132A8172-14DB-47A0-AD31-75D4C357BA4D}" type="datetime1">
              <a:rPr lang="en-GB" altLang="en-US"/>
              <a:pPr/>
              <a:t>13/08/2018</a:t>
            </a:fld>
            <a:endParaRPr lang="en-GB" altLang="en-US"/>
          </a:p>
        </p:txBody>
      </p:sp>
    </p:spTree>
    <p:extLst>
      <p:ext uri="{BB962C8B-B14F-4D97-AF65-F5344CB8AC3E}">
        <p14:creationId xmlns:p14="http://schemas.microsoft.com/office/powerpoint/2010/main" val="1141083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Jisc Address">
    <p:spTree>
      <p:nvGrpSpPr>
        <p:cNvPr id="1" name=""/>
        <p:cNvGrpSpPr/>
        <p:nvPr/>
      </p:nvGrpSpPr>
      <p:grpSpPr>
        <a:xfrm>
          <a:off x="0" y="0"/>
          <a:ext cx="0" cy="0"/>
          <a:chOff x="0" y="0"/>
          <a:chExt cx="0" cy="0"/>
        </a:xfrm>
      </p:grpSpPr>
      <p:pic>
        <p:nvPicPr>
          <p:cNvPr id="6" name="Picture 11" descr="shutterstock_129615650_handphone(tomedit3).jpg"/>
          <p:cNvPicPr>
            <a:picLocks noChangeAspect="1"/>
          </p:cNvPicPr>
          <p:nvPr/>
        </p:nvPicPr>
        <p:blipFill>
          <a:blip r:embed="rId2" cstate="screen">
            <a:extLst>
              <a:ext uri="{28A0092B-C50C-407E-A947-70E740481C1C}">
                <a14:useLocalDpi xmlns:a14="http://schemas.microsoft.com/office/drawing/2010/main"/>
              </a:ext>
            </a:extLst>
          </a:blip>
          <a:srcRect t="-2"/>
          <a:stretch>
            <a:fillRect/>
          </a:stretch>
        </p:blipFill>
        <p:spPr bwMode="auto">
          <a:xfrm>
            <a:off x="4572000" y="898525"/>
            <a:ext cx="4349750"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15"/>
          <p:cNvCxnSpPr>
            <a:cxnSpLocks noChangeShapeType="1"/>
          </p:cNvCxnSpPr>
          <p:nvPr/>
        </p:nvCxnSpPr>
        <p:spPr bwMode="auto">
          <a:xfrm>
            <a:off x="215900" y="2249488"/>
            <a:ext cx="4608513"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cxnSp>
        <p:nvCxnSpPr>
          <p:cNvPr id="14" name="Straight Connector 19"/>
          <p:cNvCxnSpPr>
            <a:cxnSpLocks noChangeShapeType="1"/>
          </p:cNvCxnSpPr>
          <p:nvPr/>
        </p:nvCxnSpPr>
        <p:spPr bwMode="auto">
          <a:xfrm>
            <a:off x="215900" y="4872038"/>
            <a:ext cx="8712200"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p>
            <a:r>
              <a:rPr lang="en-GB" noProof="0"/>
              <a:t>Click to edit Master title style</a:t>
            </a:r>
          </a:p>
        </p:txBody>
      </p:sp>
      <p:sp>
        <p:nvSpPr>
          <p:cNvPr id="15" name="Text Placeholder 13"/>
          <p:cNvSpPr>
            <a:spLocks noGrp="1"/>
          </p:cNvSpPr>
          <p:nvPr>
            <p:ph type="body" sz="quarter" idx="15"/>
          </p:nvPr>
        </p:nvSpPr>
        <p:spPr>
          <a:xfrm>
            <a:off x="215901" y="879475"/>
            <a:ext cx="4103687" cy="249299"/>
          </a:xfrm>
          <a:prstGeom prst="rect">
            <a:avLst/>
          </a:prstGeom>
          <a:noFill/>
        </p:spPr>
        <p:txBody>
          <a:bodyPr>
            <a:noAutofit/>
          </a:bodyPr>
          <a:lstStyle>
            <a:lvl1pPr marL="0" indent="0">
              <a:buNone/>
              <a:defRPr sz="1800" b="0" baseline="0"/>
            </a:lvl1pPr>
          </a:lstStyle>
          <a:p>
            <a:pPr lvl="0"/>
            <a:r>
              <a:rPr lang="en-US" noProof="0"/>
              <a:t>Click to edit Master text styles</a:t>
            </a:r>
          </a:p>
        </p:txBody>
      </p:sp>
      <p:sp>
        <p:nvSpPr>
          <p:cNvPr id="16" name="Text Placeholder 13"/>
          <p:cNvSpPr>
            <a:spLocks noGrp="1"/>
          </p:cNvSpPr>
          <p:nvPr>
            <p:ph type="body" sz="quarter" idx="16"/>
          </p:nvPr>
        </p:nvSpPr>
        <p:spPr>
          <a:xfrm>
            <a:off x="215901" y="1190992"/>
            <a:ext cx="4103687" cy="249299"/>
          </a:xfrm>
          <a:prstGeom prst="rect">
            <a:avLst/>
          </a:prstGeom>
          <a:noFill/>
        </p:spPr>
        <p:txBody>
          <a:bodyPr>
            <a:noAutofit/>
          </a:bodyPr>
          <a:lstStyle>
            <a:lvl1pPr marL="0" indent="0">
              <a:buNone/>
              <a:defRPr sz="1800" b="0" baseline="0"/>
            </a:lvl1pPr>
          </a:lstStyle>
          <a:p>
            <a:pPr lvl="0"/>
            <a:r>
              <a:rPr lang="en-US" noProof="0"/>
              <a:t>Click to edit Master text styles</a:t>
            </a:r>
          </a:p>
        </p:txBody>
      </p:sp>
      <p:sp>
        <p:nvSpPr>
          <p:cNvPr id="17" name="Text Placeholder 13"/>
          <p:cNvSpPr>
            <a:spLocks noGrp="1"/>
          </p:cNvSpPr>
          <p:nvPr>
            <p:ph type="body" sz="quarter" idx="17"/>
          </p:nvPr>
        </p:nvSpPr>
        <p:spPr>
          <a:xfrm>
            <a:off x="215901" y="1805567"/>
            <a:ext cx="4103687" cy="249299"/>
          </a:xfrm>
          <a:prstGeom prst="rect">
            <a:avLst/>
          </a:prstGeom>
          <a:noFill/>
        </p:spPr>
        <p:txBody>
          <a:bodyPr>
            <a:noAutofit/>
          </a:bodyPr>
          <a:lstStyle>
            <a:lvl1pPr marL="0" indent="0">
              <a:buNone/>
              <a:defRPr sz="1800" b="1" baseline="0">
                <a:solidFill>
                  <a:schemeClr val="accent1"/>
                </a:solidFill>
              </a:defRPr>
            </a:lvl1pPr>
          </a:lstStyle>
          <a:p>
            <a:pPr lvl="0"/>
            <a:r>
              <a:rPr lang="en-US" noProof="0"/>
              <a:t>Click to edit Master text styles</a:t>
            </a:r>
          </a:p>
        </p:txBody>
      </p:sp>
      <p:sp>
        <p:nvSpPr>
          <p:cNvPr id="18" name="Date Placeholder 2"/>
          <p:cNvSpPr>
            <a:spLocks noGrp="1"/>
          </p:cNvSpPr>
          <p:nvPr>
            <p:ph type="dt" sz="half" idx="18"/>
          </p:nvPr>
        </p:nvSpPr>
        <p:spPr/>
        <p:txBody>
          <a:bodyPr/>
          <a:lstStyle>
            <a:lvl1pPr>
              <a:defRPr/>
            </a:lvl1pPr>
          </a:lstStyle>
          <a:p>
            <a:fld id="{AF021882-A081-4225-9EEC-17A525EA27CC}" type="datetime1">
              <a:rPr lang="en-GB" altLang="en-US"/>
              <a:pPr/>
              <a:t>13/08/2018</a:t>
            </a:fld>
            <a:endParaRPr lang="en-GB" altLang="en-US"/>
          </a:p>
        </p:txBody>
      </p:sp>
      <p:sp>
        <p:nvSpPr>
          <p:cNvPr id="19" name="Footer Placeholder 3"/>
          <p:cNvSpPr>
            <a:spLocks noGrp="1"/>
          </p:cNvSpPr>
          <p:nvPr>
            <p:ph type="ftr" sz="quarter" idx="19"/>
          </p:nvPr>
        </p:nvSpPr>
        <p:spPr/>
        <p:txBody>
          <a:bodyPr/>
          <a:lstStyle>
            <a:lvl1pPr>
              <a:defRPr/>
            </a:lvl1pPr>
          </a:lstStyle>
          <a:p>
            <a:pPr>
              <a:defRPr/>
            </a:pPr>
            <a:r>
              <a:rPr lang="en-GB"/>
              <a:t>Title of presentation (Insert &gt; Header &amp; Footer &gt; Slide &gt; Footer &gt; Apply to all)</a:t>
            </a:r>
          </a:p>
        </p:txBody>
      </p:sp>
      <p:sp>
        <p:nvSpPr>
          <p:cNvPr id="20" name="Slide Number Placeholder 4"/>
          <p:cNvSpPr>
            <a:spLocks noGrp="1"/>
          </p:cNvSpPr>
          <p:nvPr>
            <p:ph type="sldNum" sz="quarter" idx="20"/>
          </p:nvPr>
        </p:nvSpPr>
        <p:spPr/>
        <p:txBody>
          <a:bodyPr/>
          <a:lstStyle>
            <a:lvl1pPr>
              <a:defRPr/>
            </a:lvl1pPr>
          </a:lstStyle>
          <a:p>
            <a:fld id="{A92533E1-DAA6-4613-9032-FF00402196B5}" type="slidenum">
              <a:rPr lang="en-GB" altLang="en-US"/>
              <a:pPr/>
              <a:t>‹#›</a:t>
            </a:fld>
            <a:endParaRPr lang="en-GB" altLang="en-US"/>
          </a:p>
        </p:txBody>
      </p:sp>
    </p:spTree>
    <p:extLst>
      <p:ext uri="{BB962C8B-B14F-4D97-AF65-F5344CB8AC3E}">
        <p14:creationId xmlns:p14="http://schemas.microsoft.com/office/powerpoint/2010/main" val="3069704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Jisc Address + CC-BY-NC-ND">
    <p:spTree>
      <p:nvGrpSpPr>
        <p:cNvPr id="1" name=""/>
        <p:cNvGrpSpPr/>
        <p:nvPr/>
      </p:nvGrpSpPr>
      <p:grpSpPr>
        <a:xfrm>
          <a:off x="0" y="0"/>
          <a:ext cx="0" cy="0"/>
          <a:chOff x="0" y="0"/>
          <a:chExt cx="0" cy="0"/>
        </a:xfrm>
      </p:grpSpPr>
      <p:pic>
        <p:nvPicPr>
          <p:cNvPr id="6" name="Picture 11" descr="shutterstock_129615650_handphone(tomedit3).jpg"/>
          <p:cNvPicPr>
            <a:picLocks noChangeAspect="1"/>
          </p:cNvPicPr>
          <p:nvPr/>
        </p:nvPicPr>
        <p:blipFill>
          <a:blip r:embed="rId2" cstate="screen">
            <a:extLst>
              <a:ext uri="{28A0092B-C50C-407E-A947-70E740481C1C}">
                <a14:useLocalDpi xmlns:a14="http://schemas.microsoft.com/office/drawing/2010/main"/>
              </a:ext>
            </a:extLst>
          </a:blip>
          <a:srcRect t="-2"/>
          <a:stretch>
            <a:fillRect/>
          </a:stretch>
        </p:blipFill>
        <p:spPr bwMode="auto">
          <a:xfrm>
            <a:off x="4572000" y="898525"/>
            <a:ext cx="4349750"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2"/>
          <p:cNvGrpSpPr>
            <a:grpSpLocks/>
          </p:cNvGrpSpPr>
          <p:nvPr/>
        </p:nvGrpSpPr>
        <p:grpSpPr bwMode="auto">
          <a:xfrm>
            <a:off x="217488" y="3721100"/>
            <a:ext cx="942975" cy="298450"/>
            <a:chOff x="3448050" y="5069250"/>
            <a:chExt cx="5467350" cy="396000"/>
          </a:xfrm>
        </p:grpSpPr>
        <p:sp>
          <p:nvSpPr>
            <p:cNvPr id="8" name="TextBox 13"/>
            <p:cNvSpPr txBox="1">
              <a:spLocks noChangeArrowheads="1"/>
            </p:cNvSpPr>
            <p:nvPr/>
          </p:nvSpPr>
          <p:spPr bwMode="auto">
            <a:xfrm>
              <a:off x="3448050" y="5069250"/>
              <a:ext cx="5467350" cy="3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sz="1300">
                  <a:solidFill>
                    <a:schemeClr val="tx1"/>
                  </a:solidFill>
                  <a:latin typeface="Corbel" panose="020B0503020204020204" pitchFamily="34" charset="0"/>
                </a:defRPr>
              </a:lvl1pPr>
              <a:lvl2pPr marL="742950" indent="-285750">
                <a:defRPr sz="1300">
                  <a:solidFill>
                    <a:schemeClr val="tx1"/>
                  </a:solidFill>
                  <a:latin typeface="Corbel" panose="020B0503020204020204" pitchFamily="34" charset="0"/>
                </a:defRPr>
              </a:lvl2pPr>
              <a:lvl3pPr marL="1143000" indent="-228600">
                <a:defRPr sz="1300">
                  <a:solidFill>
                    <a:schemeClr val="tx1"/>
                  </a:solidFill>
                  <a:latin typeface="Corbel" panose="020B0503020204020204" pitchFamily="34" charset="0"/>
                </a:defRPr>
              </a:lvl3pPr>
              <a:lvl4pPr marL="1600200" indent="-228600">
                <a:defRPr sz="1300">
                  <a:solidFill>
                    <a:schemeClr val="tx1"/>
                  </a:solidFill>
                  <a:latin typeface="Corbel" panose="020B0503020204020204" pitchFamily="34" charset="0"/>
                </a:defRPr>
              </a:lvl4pPr>
              <a:lvl5pPr marL="2057400" indent="-228600">
                <a:defRPr sz="1300">
                  <a:solidFill>
                    <a:schemeClr val="tx1"/>
                  </a:solidFill>
                  <a:latin typeface="Corbel" panose="020B0503020204020204" pitchFamily="34" charset="0"/>
                </a:defRPr>
              </a:lvl5pPr>
              <a:lvl6pPr marL="2514600" indent="-228600" defTabSz="685800" fontAlgn="base">
                <a:spcBef>
                  <a:spcPct val="0"/>
                </a:spcBef>
                <a:spcAft>
                  <a:spcPct val="0"/>
                </a:spcAft>
                <a:defRPr sz="1300">
                  <a:solidFill>
                    <a:schemeClr val="tx1"/>
                  </a:solidFill>
                  <a:latin typeface="Corbel" panose="020B0503020204020204" pitchFamily="34" charset="0"/>
                </a:defRPr>
              </a:lvl6pPr>
              <a:lvl7pPr marL="2971800" indent="-228600" defTabSz="685800" fontAlgn="base">
                <a:spcBef>
                  <a:spcPct val="0"/>
                </a:spcBef>
                <a:spcAft>
                  <a:spcPct val="0"/>
                </a:spcAft>
                <a:defRPr sz="1300">
                  <a:solidFill>
                    <a:schemeClr val="tx1"/>
                  </a:solidFill>
                  <a:latin typeface="Corbel" panose="020B0503020204020204" pitchFamily="34" charset="0"/>
                </a:defRPr>
              </a:lvl7pPr>
              <a:lvl8pPr marL="3429000" indent="-228600" defTabSz="685800" fontAlgn="base">
                <a:spcBef>
                  <a:spcPct val="0"/>
                </a:spcBef>
                <a:spcAft>
                  <a:spcPct val="0"/>
                </a:spcAft>
                <a:defRPr sz="1300">
                  <a:solidFill>
                    <a:schemeClr val="tx1"/>
                  </a:solidFill>
                  <a:latin typeface="Corbel" panose="020B0503020204020204" pitchFamily="34" charset="0"/>
                </a:defRPr>
              </a:lvl8pPr>
              <a:lvl9pPr marL="3886200" indent="-228600" defTabSz="685800" fontAlgn="base">
                <a:spcBef>
                  <a:spcPct val="0"/>
                </a:spcBef>
                <a:spcAft>
                  <a:spcPct val="0"/>
                </a:spcAft>
                <a:defRPr sz="1300">
                  <a:solidFill>
                    <a:schemeClr val="tx1"/>
                  </a:solidFill>
                  <a:latin typeface="Corbel" panose="020B0503020204020204" pitchFamily="34" charset="0"/>
                </a:defRPr>
              </a:lvl9pPr>
            </a:lstStyle>
            <a:p>
              <a:pPr>
                <a:defRPr/>
              </a:pPr>
              <a:r>
                <a:rPr lang="en-GB" altLang="en-US" sz="1800" b="1">
                  <a:solidFill>
                    <a:schemeClr val="accent1"/>
                  </a:solidFill>
                  <a:ea typeface="+mn-ea"/>
                </a:rPr>
                <a:t>jisc.ac.uk</a:t>
              </a:r>
            </a:p>
          </p:txBody>
        </p:sp>
        <p:sp>
          <p:nvSpPr>
            <p:cNvPr id="9" name="Rectangle 8">
              <a:hlinkClick r:id="rId3"/>
            </p:cNvPr>
            <p:cNvSpPr/>
            <p:nvPr/>
          </p:nvSpPr>
          <p:spPr>
            <a:xfrm>
              <a:off x="3448050" y="5069250"/>
              <a:ext cx="546735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fontAlgn="auto">
                <a:spcBef>
                  <a:spcPts val="0"/>
                </a:spcBef>
                <a:spcAft>
                  <a:spcPts val="0"/>
                </a:spcAft>
                <a:defRPr/>
              </a:pPr>
              <a:endParaRPr lang="en-GB" sz="1013"/>
            </a:p>
          </p:txBody>
        </p:sp>
      </p:grpSp>
      <p:cxnSp>
        <p:nvCxnSpPr>
          <p:cNvPr id="10" name="Straight Connector 15"/>
          <p:cNvCxnSpPr>
            <a:cxnSpLocks noChangeShapeType="1"/>
          </p:cNvCxnSpPr>
          <p:nvPr/>
        </p:nvCxnSpPr>
        <p:spPr bwMode="auto">
          <a:xfrm>
            <a:off x="215900" y="2249488"/>
            <a:ext cx="4608513"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sp>
        <p:nvSpPr>
          <p:cNvPr id="11" name="TextBox 16"/>
          <p:cNvSpPr txBox="1">
            <a:spLocks noChangeArrowheads="1"/>
          </p:cNvSpPr>
          <p:nvPr/>
        </p:nvSpPr>
        <p:spPr bwMode="auto">
          <a:xfrm>
            <a:off x="215900" y="2405063"/>
            <a:ext cx="4103688"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sz="1300">
                <a:solidFill>
                  <a:schemeClr val="tx1"/>
                </a:solidFill>
                <a:latin typeface="Corbel" panose="020B0503020204020204" pitchFamily="34" charset="0"/>
              </a:defRPr>
            </a:lvl1pPr>
            <a:lvl2pPr marL="742950" indent="-285750">
              <a:defRPr sz="1300">
                <a:solidFill>
                  <a:schemeClr val="tx1"/>
                </a:solidFill>
                <a:latin typeface="Corbel" panose="020B0503020204020204" pitchFamily="34" charset="0"/>
              </a:defRPr>
            </a:lvl2pPr>
            <a:lvl3pPr marL="1143000" indent="-228600">
              <a:defRPr sz="1300">
                <a:solidFill>
                  <a:schemeClr val="tx1"/>
                </a:solidFill>
                <a:latin typeface="Corbel" panose="020B0503020204020204" pitchFamily="34" charset="0"/>
              </a:defRPr>
            </a:lvl3pPr>
            <a:lvl4pPr marL="1600200" indent="-228600">
              <a:defRPr sz="1300">
                <a:solidFill>
                  <a:schemeClr val="tx1"/>
                </a:solidFill>
                <a:latin typeface="Corbel" panose="020B0503020204020204" pitchFamily="34" charset="0"/>
              </a:defRPr>
            </a:lvl4pPr>
            <a:lvl5pPr marL="2057400" indent="-228600">
              <a:defRPr sz="1300">
                <a:solidFill>
                  <a:schemeClr val="tx1"/>
                </a:solidFill>
                <a:latin typeface="Corbel" panose="020B0503020204020204" pitchFamily="34" charset="0"/>
              </a:defRPr>
            </a:lvl5pPr>
            <a:lvl6pPr marL="2514600" indent="-228600" defTabSz="685800" fontAlgn="base">
              <a:spcBef>
                <a:spcPct val="0"/>
              </a:spcBef>
              <a:spcAft>
                <a:spcPct val="0"/>
              </a:spcAft>
              <a:defRPr sz="1300">
                <a:solidFill>
                  <a:schemeClr val="tx1"/>
                </a:solidFill>
                <a:latin typeface="Corbel" panose="020B0503020204020204" pitchFamily="34" charset="0"/>
              </a:defRPr>
            </a:lvl6pPr>
            <a:lvl7pPr marL="2971800" indent="-228600" defTabSz="685800" fontAlgn="base">
              <a:spcBef>
                <a:spcPct val="0"/>
              </a:spcBef>
              <a:spcAft>
                <a:spcPct val="0"/>
              </a:spcAft>
              <a:defRPr sz="1300">
                <a:solidFill>
                  <a:schemeClr val="tx1"/>
                </a:solidFill>
                <a:latin typeface="Corbel" panose="020B0503020204020204" pitchFamily="34" charset="0"/>
              </a:defRPr>
            </a:lvl7pPr>
            <a:lvl8pPr marL="3429000" indent="-228600" defTabSz="685800" fontAlgn="base">
              <a:spcBef>
                <a:spcPct val="0"/>
              </a:spcBef>
              <a:spcAft>
                <a:spcPct val="0"/>
              </a:spcAft>
              <a:defRPr sz="1300">
                <a:solidFill>
                  <a:schemeClr val="tx1"/>
                </a:solidFill>
                <a:latin typeface="Corbel" panose="020B0503020204020204" pitchFamily="34" charset="0"/>
              </a:defRPr>
            </a:lvl8pPr>
            <a:lvl9pPr marL="3886200" indent="-228600" defTabSz="685800" fontAlgn="base">
              <a:spcBef>
                <a:spcPct val="0"/>
              </a:spcBef>
              <a:spcAft>
                <a:spcPct val="0"/>
              </a:spcAft>
              <a:defRPr sz="1300">
                <a:solidFill>
                  <a:schemeClr val="tx1"/>
                </a:solidFill>
                <a:latin typeface="Corbel" panose="020B0503020204020204" pitchFamily="34" charset="0"/>
              </a:defRPr>
            </a:lvl9pPr>
          </a:lstStyle>
          <a:p>
            <a:pPr>
              <a:defRPr/>
            </a:pPr>
            <a:r>
              <a:rPr lang="en-GB" altLang="en-US" sz="1800">
                <a:ea typeface="+mn-ea"/>
              </a:rPr>
              <a:t>One Castlepark Tower Hill Bristol BS2 0JA</a:t>
            </a:r>
          </a:p>
        </p:txBody>
      </p:sp>
      <p:sp>
        <p:nvSpPr>
          <p:cNvPr id="12" name="TextBox 17"/>
          <p:cNvSpPr txBox="1">
            <a:spLocks noChangeArrowheads="1"/>
          </p:cNvSpPr>
          <p:nvPr/>
        </p:nvSpPr>
        <p:spPr bwMode="auto">
          <a:xfrm>
            <a:off x="215900" y="3384550"/>
            <a:ext cx="30464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sz="1300">
                <a:solidFill>
                  <a:schemeClr val="tx1"/>
                </a:solidFill>
                <a:latin typeface="Corbel" panose="020B0503020204020204" pitchFamily="34" charset="0"/>
              </a:defRPr>
            </a:lvl1pPr>
            <a:lvl2pPr marL="742950" indent="-285750">
              <a:defRPr sz="1300">
                <a:solidFill>
                  <a:schemeClr val="tx1"/>
                </a:solidFill>
                <a:latin typeface="Corbel" panose="020B0503020204020204" pitchFamily="34" charset="0"/>
              </a:defRPr>
            </a:lvl2pPr>
            <a:lvl3pPr marL="1143000" indent="-228600">
              <a:defRPr sz="1300">
                <a:solidFill>
                  <a:schemeClr val="tx1"/>
                </a:solidFill>
                <a:latin typeface="Corbel" panose="020B0503020204020204" pitchFamily="34" charset="0"/>
              </a:defRPr>
            </a:lvl3pPr>
            <a:lvl4pPr marL="1600200" indent="-228600">
              <a:defRPr sz="1300">
                <a:solidFill>
                  <a:schemeClr val="tx1"/>
                </a:solidFill>
                <a:latin typeface="Corbel" panose="020B0503020204020204" pitchFamily="34" charset="0"/>
              </a:defRPr>
            </a:lvl4pPr>
            <a:lvl5pPr marL="2057400" indent="-228600">
              <a:defRPr sz="1300">
                <a:solidFill>
                  <a:schemeClr val="tx1"/>
                </a:solidFill>
                <a:latin typeface="Corbel" panose="020B0503020204020204" pitchFamily="34" charset="0"/>
              </a:defRPr>
            </a:lvl5pPr>
            <a:lvl6pPr marL="2514600" indent="-228600" defTabSz="685800" fontAlgn="base">
              <a:spcBef>
                <a:spcPct val="0"/>
              </a:spcBef>
              <a:spcAft>
                <a:spcPct val="0"/>
              </a:spcAft>
              <a:defRPr sz="1300">
                <a:solidFill>
                  <a:schemeClr val="tx1"/>
                </a:solidFill>
                <a:latin typeface="Corbel" panose="020B0503020204020204" pitchFamily="34" charset="0"/>
              </a:defRPr>
            </a:lvl6pPr>
            <a:lvl7pPr marL="2971800" indent="-228600" defTabSz="685800" fontAlgn="base">
              <a:spcBef>
                <a:spcPct val="0"/>
              </a:spcBef>
              <a:spcAft>
                <a:spcPct val="0"/>
              </a:spcAft>
              <a:defRPr sz="1300">
                <a:solidFill>
                  <a:schemeClr val="tx1"/>
                </a:solidFill>
                <a:latin typeface="Corbel" panose="020B0503020204020204" pitchFamily="34" charset="0"/>
              </a:defRPr>
            </a:lvl7pPr>
            <a:lvl8pPr marL="3429000" indent="-228600" defTabSz="685800" fontAlgn="base">
              <a:spcBef>
                <a:spcPct val="0"/>
              </a:spcBef>
              <a:spcAft>
                <a:spcPct val="0"/>
              </a:spcAft>
              <a:defRPr sz="1300">
                <a:solidFill>
                  <a:schemeClr val="tx1"/>
                </a:solidFill>
                <a:latin typeface="Corbel" panose="020B0503020204020204" pitchFamily="34" charset="0"/>
              </a:defRPr>
            </a:lvl8pPr>
            <a:lvl9pPr marL="3886200" indent="-228600" defTabSz="685800" fontAlgn="base">
              <a:spcBef>
                <a:spcPct val="0"/>
              </a:spcBef>
              <a:spcAft>
                <a:spcPct val="0"/>
              </a:spcAft>
              <a:defRPr sz="1300">
                <a:solidFill>
                  <a:schemeClr val="tx1"/>
                </a:solidFill>
                <a:latin typeface="Corbel" panose="020B0503020204020204" pitchFamily="34" charset="0"/>
              </a:defRPr>
            </a:lvl9pPr>
          </a:lstStyle>
          <a:p>
            <a:pPr>
              <a:defRPr/>
            </a:pPr>
            <a:r>
              <a:rPr lang="en-GB" altLang="en-US" sz="1800" b="1">
                <a:solidFill>
                  <a:schemeClr val="accent1"/>
                </a:solidFill>
                <a:ea typeface="+mn-ea"/>
              </a:rPr>
              <a:t>customerservices@jisc.ac.uk</a:t>
            </a:r>
          </a:p>
        </p:txBody>
      </p:sp>
      <p:sp>
        <p:nvSpPr>
          <p:cNvPr id="13" name="Rectangle 18"/>
          <p:cNvSpPr>
            <a:spLocks noChangeArrowheads="1"/>
          </p:cNvSpPr>
          <p:nvPr/>
        </p:nvSpPr>
        <p:spPr bwMode="auto">
          <a:xfrm>
            <a:off x="215900" y="2744788"/>
            <a:ext cx="15287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1300">
                <a:solidFill>
                  <a:schemeClr val="tx1"/>
                </a:solidFill>
                <a:latin typeface="Corbel" panose="020B0503020204020204" pitchFamily="34" charset="0"/>
              </a:defRPr>
            </a:lvl1pPr>
            <a:lvl2pPr marL="742950" indent="-285750">
              <a:defRPr sz="1300">
                <a:solidFill>
                  <a:schemeClr val="tx1"/>
                </a:solidFill>
                <a:latin typeface="Corbel" panose="020B0503020204020204" pitchFamily="34" charset="0"/>
              </a:defRPr>
            </a:lvl2pPr>
            <a:lvl3pPr marL="1143000" indent="-228600">
              <a:defRPr sz="1300">
                <a:solidFill>
                  <a:schemeClr val="tx1"/>
                </a:solidFill>
                <a:latin typeface="Corbel" panose="020B0503020204020204" pitchFamily="34" charset="0"/>
              </a:defRPr>
            </a:lvl3pPr>
            <a:lvl4pPr marL="1600200" indent="-228600">
              <a:defRPr sz="1300">
                <a:solidFill>
                  <a:schemeClr val="tx1"/>
                </a:solidFill>
                <a:latin typeface="Corbel" panose="020B0503020204020204" pitchFamily="34" charset="0"/>
              </a:defRPr>
            </a:lvl4pPr>
            <a:lvl5pPr marL="2057400" indent="-228600">
              <a:defRPr sz="1300">
                <a:solidFill>
                  <a:schemeClr val="tx1"/>
                </a:solidFill>
                <a:latin typeface="Corbel" panose="020B0503020204020204" pitchFamily="34" charset="0"/>
              </a:defRPr>
            </a:lvl5pPr>
            <a:lvl6pPr marL="2514600" indent="-228600" defTabSz="685800" fontAlgn="base">
              <a:spcBef>
                <a:spcPct val="0"/>
              </a:spcBef>
              <a:spcAft>
                <a:spcPct val="0"/>
              </a:spcAft>
              <a:defRPr sz="1300">
                <a:solidFill>
                  <a:schemeClr val="tx1"/>
                </a:solidFill>
                <a:latin typeface="Corbel" panose="020B0503020204020204" pitchFamily="34" charset="0"/>
              </a:defRPr>
            </a:lvl6pPr>
            <a:lvl7pPr marL="2971800" indent="-228600" defTabSz="685800" fontAlgn="base">
              <a:spcBef>
                <a:spcPct val="0"/>
              </a:spcBef>
              <a:spcAft>
                <a:spcPct val="0"/>
              </a:spcAft>
              <a:defRPr sz="1300">
                <a:solidFill>
                  <a:schemeClr val="tx1"/>
                </a:solidFill>
                <a:latin typeface="Corbel" panose="020B0503020204020204" pitchFamily="34" charset="0"/>
              </a:defRPr>
            </a:lvl7pPr>
            <a:lvl8pPr marL="3429000" indent="-228600" defTabSz="685800" fontAlgn="base">
              <a:spcBef>
                <a:spcPct val="0"/>
              </a:spcBef>
              <a:spcAft>
                <a:spcPct val="0"/>
              </a:spcAft>
              <a:defRPr sz="1300">
                <a:solidFill>
                  <a:schemeClr val="tx1"/>
                </a:solidFill>
                <a:latin typeface="Corbel" panose="020B0503020204020204" pitchFamily="34" charset="0"/>
              </a:defRPr>
            </a:lvl8pPr>
            <a:lvl9pPr marL="3886200" indent="-228600" defTabSz="685800" fontAlgn="base">
              <a:spcBef>
                <a:spcPct val="0"/>
              </a:spcBef>
              <a:spcAft>
                <a:spcPct val="0"/>
              </a:spcAft>
              <a:defRPr sz="1300">
                <a:solidFill>
                  <a:schemeClr val="tx1"/>
                </a:solidFill>
                <a:latin typeface="Corbel" panose="020B0503020204020204" pitchFamily="34" charset="0"/>
              </a:defRPr>
            </a:lvl9pPr>
          </a:lstStyle>
          <a:p>
            <a:pPr>
              <a:defRPr/>
            </a:pPr>
            <a:r>
              <a:rPr lang="en-GB" altLang="en-US" sz="1800">
                <a:solidFill>
                  <a:srgbClr val="2C3841"/>
                </a:solidFill>
                <a:ea typeface="+mn-ea"/>
              </a:rPr>
              <a:t>T 020 3697 5800</a:t>
            </a:r>
          </a:p>
        </p:txBody>
      </p:sp>
      <p:pic>
        <p:nvPicPr>
          <p:cNvPr id="14" name="Picture 19"/>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5900" y="4467225"/>
            <a:ext cx="71913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Placeholder 3"/>
          <p:cNvSpPr txBox="1">
            <a:spLocks/>
          </p:cNvSpPr>
          <p:nvPr/>
        </p:nvSpPr>
        <p:spPr>
          <a:xfrm>
            <a:off x="979488" y="4557713"/>
            <a:ext cx="3251200" cy="82550"/>
          </a:xfrm>
          <a:prstGeom prst="rect">
            <a:avLst/>
          </a:prstGeom>
        </p:spPr>
        <p:txBody>
          <a:bodyPr lIns="0" tIns="0" rIns="0" bIns="0" anchor="ctr"/>
          <a:lstStyle>
            <a:lvl1pPr marL="0" indent="0" algn="l" defTabSz="457200" rtl="0" eaLnBrk="1" latinLnBrk="0" hangingPunct="1">
              <a:lnSpc>
                <a:spcPct val="90000"/>
              </a:lnSpc>
              <a:spcBef>
                <a:spcPts val="1200"/>
              </a:spcBef>
              <a:buClr>
                <a:srgbClr val="DE481C"/>
              </a:buClr>
              <a:buSzPct val="120000"/>
              <a:buFont typeface="Lucida Grande"/>
              <a:buNone/>
              <a:defRPr sz="800" kern="1200">
                <a:solidFill>
                  <a:srgbClr val="2C3841"/>
                </a:solidFill>
                <a:latin typeface="+mn-lt"/>
                <a:ea typeface="+mn-ea"/>
                <a:cs typeface="+mn-cs"/>
              </a:defRPr>
            </a:lvl1pPr>
            <a:lvl2pPr marL="457200" indent="0" algn="l" defTabSz="457200" rtl="0" eaLnBrk="1" latinLnBrk="0" hangingPunct="1">
              <a:lnSpc>
                <a:spcPct val="90000"/>
              </a:lnSpc>
              <a:spcBef>
                <a:spcPts val="800"/>
              </a:spcBef>
              <a:buClr>
                <a:srgbClr val="DE481C"/>
              </a:buClr>
              <a:buSzPct val="120000"/>
              <a:buFont typeface="Lucida Grande"/>
              <a:buNone/>
              <a:defRPr sz="1200" kern="1200">
                <a:solidFill>
                  <a:srgbClr val="2C3841"/>
                </a:solidFill>
                <a:latin typeface="+mn-lt"/>
                <a:ea typeface="+mn-ea"/>
                <a:cs typeface="+mn-cs"/>
              </a:defRPr>
            </a:lvl2pPr>
            <a:lvl3pPr marL="914400" indent="0" algn="l" defTabSz="457200" rtl="0" eaLnBrk="1" latinLnBrk="0" hangingPunct="1">
              <a:lnSpc>
                <a:spcPct val="90000"/>
              </a:lnSpc>
              <a:spcBef>
                <a:spcPts val="400"/>
              </a:spcBef>
              <a:buClr>
                <a:srgbClr val="DE481C"/>
              </a:buClr>
              <a:buSzPct val="120000"/>
              <a:buFont typeface="Lucida Grande"/>
              <a:buNone/>
              <a:defRPr sz="1000" kern="1200">
                <a:solidFill>
                  <a:srgbClr val="2C3841"/>
                </a:solidFill>
                <a:latin typeface="+mn-lt"/>
                <a:ea typeface="+mn-ea"/>
                <a:cs typeface="+mn-cs"/>
              </a:defRPr>
            </a:lvl3pPr>
            <a:lvl4pPr marL="1371600" indent="0" algn="l" defTabSz="457200" rtl="0" eaLnBrk="1" latinLnBrk="0" hangingPunct="1">
              <a:lnSpc>
                <a:spcPct val="90000"/>
              </a:lnSpc>
              <a:spcBef>
                <a:spcPts val="400"/>
              </a:spcBef>
              <a:buClr>
                <a:srgbClr val="DE481C"/>
              </a:buClr>
              <a:buSzPct val="120000"/>
              <a:buFont typeface="Lucida Grande"/>
              <a:buNone/>
              <a:defRPr sz="900" kern="1200">
                <a:solidFill>
                  <a:srgbClr val="2C3841"/>
                </a:solidFill>
                <a:latin typeface="+mn-lt"/>
                <a:ea typeface="+mn-ea"/>
                <a:cs typeface="+mn-cs"/>
              </a:defRPr>
            </a:lvl4pPr>
            <a:lvl5pPr marL="1828800" indent="0" algn="l" defTabSz="457200" rtl="0" eaLnBrk="1" latinLnBrk="0" hangingPunct="1">
              <a:lnSpc>
                <a:spcPct val="90000"/>
              </a:lnSpc>
              <a:spcBef>
                <a:spcPts val="400"/>
              </a:spcBef>
              <a:buClr>
                <a:srgbClr val="DE481C"/>
              </a:buClr>
              <a:buSzPct val="120000"/>
              <a:buFont typeface="Lucida Grande"/>
              <a:buNone/>
              <a:defRPr sz="900" kern="1200">
                <a:solidFill>
                  <a:srgbClr val="2C384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fontAlgn="auto">
              <a:spcAft>
                <a:spcPts val="0"/>
              </a:spcAft>
              <a:defRPr/>
            </a:pPr>
            <a:r>
              <a:rPr lang="en-GB"/>
              <a:t>Except where otherwise noted, this work is licensed under CC-BY-NC-ND</a:t>
            </a:r>
          </a:p>
        </p:txBody>
      </p:sp>
      <p:cxnSp>
        <p:nvCxnSpPr>
          <p:cNvPr id="19" name="Straight Connector 21"/>
          <p:cNvCxnSpPr>
            <a:cxnSpLocks noChangeShapeType="1"/>
          </p:cNvCxnSpPr>
          <p:nvPr/>
        </p:nvCxnSpPr>
        <p:spPr bwMode="auto">
          <a:xfrm>
            <a:off x="215900" y="4872038"/>
            <a:ext cx="8712200"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p>
            <a:r>
              <a:rPr lang="en-GB" noProof="0"/>
              <a:t>Click to edit Master title style</a:t>
            </a:r>
          </a:p>
        </p:txBody>
      </p:sp>
      <p:sp>
        <p:nvSpPr>
          <p:cNvPr id="15" name="Text Placeholder 13"/>
          <p:cNvSpPr>
            <a:spLocks noGrp="1"/>
          </p:cNvSpPr>
          <p:nvPr>
            <p:ph type="body" sz="quarter" idx="15"/>
          </p:nvPr>
        </p:nvSpPr>
        <p:spPr>
          <a:xfrm>
            <a:off x="215901" y="879475"/>
            <a:ext cx="4103687" cy="249299"/>
          </a:xfrm>
          <a:prstGeom prst="rect">
            <a:avLst/>
          </a:prstGeom>
          <a:noFill/>
        </p:spPr>
        <p:txBody>
          <a:bodyPr>
            <a:noAutofit/>
          </a:bodyPr>
          <a:lstStyle>
            <a:lvl1pPr marL="0" indent="0">
              <a:buNone/>
              <a:defRPr sz="1800" b="0" baseline="0"/>
            </a:lvl1pPr>
          </a:lstStyle>
          <a:p>
            <a:pPr lvl="0"/>
            <a:r>
              <a:rPr lang="en-US" noProof="0"/>
              <a:t>Click to edit Master text styles</a:t>
            </a:r>
          </a:p>
        </p:txBody>
      </p:sp>
      <p:sp>
        <p:nvSpPr>
          <p:cNvPr id="16" name="Text Placeholder 13"/>
          <p:cNvSpPr>
            <a:spLocks noGrp="1"/>
          </p:cNvSpPr>
          <p:nvPr>
            <p:ph type="body" sz="quarter" idx="16"/>
          </p:nvPr>
        </p:nvSpPr>
        <p:spPr>
          <a:xfrm>
            <a:off x="215901" y="1190992"/>
            <a:ext cx="4103687" cy="249299"/>
          </a:xfrm>
          <a:prstGeom prst="rect">
            <a:avLst/>
          </a:prstGeom>
          <a:noFill/>
        </p:spPr>
        <p:txBody>
          <a:bodyPr>
            <a:noAutofit/>
          </a:bodyPr>
          <a:lstStyle>
            <a:lvl1pPr marL="0" indent="0">
              <a:buNone/>
              <a:defRPr sz="1800" b="0" baseline="0"/>
            </a:lvl1pPr>
          </a:lstStyle>
          <a:p>
            <a:pPr lvl="0"/>
            <a:r>
              <a:rPr lang="en-US" noProof="0"/>
              <a:t>Click to edit Master text styles</a:t>
            </a:r>
          </a:p>
        </p:txBody>
      </p:sp>
      <p:sp>
        <p:nvSpPr>
          <p:cNvPr id="17" name="Text Placeholder 13"/>
          <p:cNvSpPr>
            <a:spLocks noGrp="1"/>
          </p:cNvSpPr>
          <p:nvPr>
            <p:ph type="body" sz="quarter" idx="17"/>
          </p:nvPr>
        </p:nvSpPr>
        <p:spPr>
          <a:xfrm>
            <a:off x="215901" y="1805567"/>
            <a:ext cx="4103687" cy="249299"/>
          </a:xfrm>
          <a:prstGeom prst="rect">
            <a:avLst/>
          </a:prstGeom>
          <a:noFill/>
        </p:spPr>
        <p:txBody>
          <a:bodyPr>
            <a:noAutofit/>
          </a:bodyPr>
          <a:lstStyle>
            <a:lvl1pPr marL="0" indent="0">
              <a:buNone/>
              <a:defRPr sz="1800" b="1" baseline="0">
                <a:solidFill>
                  <a:schemeClr val="accent1"/>
                </a:solidFill>
              </a:defRPr>
            </a:lvl1pPr>
          </a:lstStyle>
          <a:p>
            <a:pPr lvl="0"/>
            <a:r>
              <a:rPr lang="en-US" noProof="0"/>
              <a:t>Click to edit Master text styles</a:t>
            </a:r>
          </a:p>
        </p:txBody>
      </p:sp>
      <p:sp>
        <p:nvSpPr>
          <p:cNvPr id="20" name="Date Placeholder 2"/>
          <p:cNvSpPr>
            <a:spLocks noGrp="1"/>
          </p:cNvSpPr>
          <p:nvPr>
            <p:ph type="dt" sz="half" idx="18"/>
          </p:nvPr>
        </p:nvSpPr>
        <p:spPr/>
        <p:txBody>
          <a:bodyPr/>
          <a:lstStyle>
            <a:lvl1pPr>
              <a:defRPr/>
            </a:lvl1pPr>
          </a:lstStyle>
          <a:p>
            <a:fld id="{984B9BD0-E820-4936-A777-23D029403AA0}" type="datetime1">
              <a:rPr lang="en-GB" altLang="en-US"/>
              <a:pPr/>
              <a:t>13/08/2018</a:t>
            </a:fld>
            <a:endParaRPr lang="en-GB" altLang="en-US"/>
          </a:p>
        </p:txBody>
      </p:sp>
      <p:sp>
        <p:nvSpPr>
          <p:cNvPr id="21" name="Footer Placeholder 3"/>
          <p:cNvSpPr>
            <a:spLocks noGrp="1"/>
          </p:cNvSpPr>
          <p:nvPr>
            <p:ph type="ftr" sz="quarter" idx="19"/>
          </p:nvPr>
        </p:nvSpPr>
        <p:spPr/>
        <p:txBody>
          <a:bodyPr/>
          <a:lstStyle>
            <a:lvl1pPr>
              <a:defRPr/>
            </a:lvl1pPr>
          </a:lstStyle>
          <a:p>
            <a:pPr>
              <a:defRPr/>
            </a:pPr>
            <a:r>
              <a:rPr lang="en-GB"/>
              <a:t>Title of presentation (Insert &gt; Header &amp; Footer &gt; Slide &gt; Footer &gt; Apply to all)</a:t>
            </a:r>
          </a:p>
        </p:txBody>
      </p:sp>
      <p:sp>
        <p:nvSpPr>
          <p:cNvPr id="22" name="Slide Number Placeholder 4"/>
          <p:cNvSpPr>
            <a:spLocks noGrp="1"/>
          </p:cNvSpPr>
          <p:nvPr>
            <p:ph type="sldNum" sz="quarter" idx="20"/>
          </p:nvPr>
        </p:nvSpPr>
        <p:spPr/>
        <p:txBody>
          <a:bodyPr/>
          <a:lstStyle>
            <a:lvl1pPr>
              <a:defRPr/>
            </a:lvl1pPr>
          </a:lstStyle>
          <a:p>
            <a:fld id="{9ED41721-31FD-4EA9-ADCA-25C5F7F5FE4F}" type="slidenum">
              <a:rPr lang="en-GB" altLang="en-US"/>
              <a:pPr/>
              <a:t>‹#›</a:t>
            </a:fld>
            <a:endParaRPr lang="en-GB" altLang="en-US"/>
          </a:p>
        </p:txBody>
      </p:sp>
    </p:spTree>
    <p:extLst>
      <p:ext uri="{BB962C8B-B14F-4D97-AF65-F5344CB8AC3E}">
        <p14:creationId xmlns:p14="http://schemas.microsoft.com/office/powerpoint/2010/main" val="3413615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siness Card">
    <p:spTree>
      <p:nvGrpSpPr>
        <p:cNvPr id="1" name=""/>
        <p:cNvGrpSpPr/>
        <p:nvPr/>
      </p:nvGrpSpPr>
      <p:grpSpPr>
        <a:xfrm>
          <a:off x="0" y="0"/>
          <a:ext cx="0" cy="0"/>
          <a:chOff x="0" y="0"/>
          <a:chExt cx="0" cy="0"/>
        </a:xfrm>
      </p:grpSpPr>
      <p:pic>
        <p:nvPicPr>
          <p:cNvPr id="7" name="Picture 11" descr="deletem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581025"/>
            <a:ext cx="7408863"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p:cNvGrpSpPr>
            <a:grpSpLocks/>
          </p:cNvGrpSpPr>
          <p:nvPr/>
        </p:nvGrpSpPr>
        <p:grpSpPr bwMode="auto">
          <a:xfrm>
            <a:off x="2520950" y="3916363"/>
            <a:ext cx="3879850" cy="296862"/>
            <a:chOff x="3448050" y="5069250"/>
            <a:chExt cx="5467350" cy="396000"/>
          </a:xfrm>
        </p:grpSpPr>
        <p:sp>
          <p:nvSpPr>
            <p:cNvPr id="9" name="TextBox 13"/>
            <p:cNvSpPr txBox="1">
              <a:spLocks noChangeArrowheads="1"/>
            </p:cNvSpPr>
            <p:nvPr/>
          </p:nvSpPr>
          <p:spPr bwMode="auto">
            <a:xfrm>
              <a:off x="3448050" y="5069250"/>
              <a:ext cx="5467350" cy="3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sz="1300">
                  <a:solidFill>
                    <a:schemeClr val="tx1"/>
                  </a:solidFill>
                  <a:latin typeface="Corbel" panose="020B0503020204020204" pitchFamily="34" charset="0"/>
                </a:defRPr>
              </a:lvl1pPr>
              <a:lvl2pPr marL="742950" indent="-285750">
                <a:defRPr sz="1300">
                  <a:solidFill>
                    <a:schemeClr val="tx1"/>
                  </a:solidFill>
                  <a:latin typeface="Corbel" panose="020B0503020204020204" pitchFamily="34" charset="0"/>
                </a:defRPr>
              </a:lvl2pPr>
              <a:lvl3pPr marL="1143000" indent="-228600">
                <a:defRPr sz="1300">
                  <a:solidFill>
                    <a:schemeClr val="tx1"/>
                  </a:solidFill>
                  <a:latin typeface="Corbel" panose="020B0503020204020204" pitchFamily="34" charset="0"/>
                </a:defRPr>
              </a:lvl3pPr>
              <a:lvl4pPr marL="1600200" indent="-228600">
                <a:defRPr sz="1300">
                  <a:solidFill>
                    <a:schemeClr val="tx1"/>
                  </a:solidFill>
                  <a:latin typeface="Corbel" panose="020B0503020204020204" pitchFamily="34" charset="0"/>
                </a:defRPr>
              </a:lvl4pPr>
              <a:lvl5pPr marL="2057400" indent="-228600">
                <a:defRPr sz="1300">
                  <a:solidFill>
                    <a:schemeClr val="tx1"/>
                  </a:solidFill>
                  <a:latin typeface="Corbel" panose="020B0503020204020204" pitchFamily="34" charset="0"/>
                </a:defRPr>
              </a:lvl5pPr>
              <a:lvl6pPr marL="2514600" indent="-228600" defTabSz="685800" fontAlgn="base">
                <a:spcBef>
                  <a:spcPct val="0"/>
                </a:spcBef>
                <a:spcAft>
                  <a:spcPct val="0"/>
                </a:spcAft>
                <a:defRPr sz="1300">
                  <a:solidFill>
                    <a:schemeClr val="tx1"/>
                  </a:solidFill>
                  <a:latin typeface="Corbel" panose="020B0503020204020204" pitchFamily="34" charset="0"/>
                </a:defRPr>
              </a:lvl6pPr>
              <a:lvl7pPr marL="2971800" indent="-228600" defTabSz="685800" fontAlgn="base">
                <a:spcBef>
                  <a:spcPct val="0"/>
                </a:spcBef>
                <a:spcAft>
                  <a:spcPct val="0"/>
                </a:spcAft>
                <a:defRPr sz="1300">
                  <a:solidFill>
                    <a:schemeClr val="tx1"/>
                  </a:solidFill>
                  <a:latin typeface="Corbel" panose="020B0503020204020204" pitchFamily="34" charset="0"/>
                </a:defRPr>
              </a:lvl7pPr>
              <a:lvl8pPr marL="3429000" indent="-228600" defTabSz="685800" fontAlgn="base">
                <a:spcBef>
                  <a:spcPct val="0"/>
                </a:spcBef>
                <a:spcAft>
                  <a:spcPct val="0"/>
                </a:spcAft>
                <a:defRPr sz="1300">
                  <a:solidFill>
                    <a:schemeClr val="tx1"/>
                  </a:solidFill>
                  <a:latin typeface="Corbel" panose="020B0503020204020204" pitchFamily="34" charset="0"/>
                </a:defRPr>
              </a:lvl8pPr>
              <a:lvl9pPr marL="3886200" indent="-228600" defTabSz="685800" fontAlgn="base">
                <a:spcBef>
                  <a:spcPct val="0"/>
                </a:spcBef>
                <a:spcAft>
                  <a:spcPct val="0"/>
                </a:spcAft>
                <a:defRPr sz="1300">
                  <a:solidFill>
                    <a:schemeClr val="tx1"/>
                  </a:solidFill>
                  <a:latin typeface="Corbel" panose="020B0503020204020204" pitchFamily="34" charset="0"/>
                </a:defRPr>
              </a:lvl9pPr>
            </a:lstStyle>
            <a:p>
              <a:pPr>
                <a:defRPr/>
              </a:pPr>
              <a:r>
                <a:rPr lang="en-GB" altLang="en-US" sz="1800" b="1">
                  <a:solidFill>
                    <a:schemeClr val="accent1"/>
                  </a:solidFill>
                  <a:ea typeface="+mn-ea"/>
                </a:rPr>
                <a:t>jisc.ac.uk</a:t>
              </a:r>
            </a:p>
          </p:txBody>
        </p:sp>
        <p:sp>
          <p:nvSpPr>
            <p:cNvPr id="10" name="Rectangle 9">
              <a:hlinkClick r:id="rId3"/>
            </p:cNvPr>
            <p:cNvSpPr/>
            <p:nvPr/>
          </p:nvSpPr>
          <p:spPr>
            <a:xfrm>
              <a:off x="3448050" y="5069250"/>
              <a:ext cx="546735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fontAlgn="auto">
                <a:spcBef>
                  <a:spcPts val="0"/>
                </a:spcBef>
                <a:spcAft>
                  <a:spcPts val="0"/>
                </a:spcAft>
                <a:defRPr/>
              </a:pPr>
              <a:endParaRPr lang="en-GB" sz="1013"/>
            </a:p>
          </p:txBody>
        </p:sp>
      </p:grpSp>
      <p:cxnSp>
        <p:nvCxnSpPr>
          <p:cNvPr id="11" name="Straight Connector 15"/>
          <p:cNvCxnSpPr>
            <a:cxnSpLocks noChangeShapeType="1"/>
          </p:cNvCxnSpPr>
          <p:nvPr/>
        </p:nvCxnSpPr>
        <p:spPr bwMode="auto">
          <a:xfrm>
            <a:off x="215900" y="4872038"/>
            <a:ext cx="8712200"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p>
            <a:r>
              <a:rPr lang="en-GB" noProof="0"/>
              <a:t>Click to edit Master title style</a:t>
            </a:r>
          </a:p>
        </p:txBody>
      </p:sp>
      <p:sp>
        <p:nvSpPr>
          <p:cNvPr id="14" name="Text Placeholder 13"/>
          <p:cNvSpPr>
            <a:spLocks noGrp="1"/>
          </p:cNvSpPr>
          <p:nvPr>
            <p:ph type="body" sz="quarter" idx="14"/>
          </p:nvPr>
        </p:nvSpPr>
        <p:spPr>
          <a:xfrm>
            <a:off x="2521743" y="2164618"/>
            <a:ext cx="3879057" cy="249299"/>
          </a:xfrm>
          <a:prstGeom prst="rect">
            <a:avLst/>
          </a:prstGeom>
          <a:noFill/>
        </p:spPr>
        <p:txBody>
          <a:bodyPr>
            <a:noAutofit/>
          </a:bodyPr>
          <a:lstStyle>
            <a:lvl1pPr marL="0" indent="0">
              <a:buNone/>
              <a:defRPr sz="1800" b="1" baseline="0"/>
            </a:lvl1pPr>
          </a:lstStyle>
          <a:p>
            <a:pPr lvl="0"/>
            <a:r>
              <a:rPr lang="en-US" noProof="0"/>
              <a:t>Click to edit Master text styles</a:t>
            </a:r>
          </a:p>
        </p:txBody>
      </p:sp>
      <p:sp>
        <p:nvSpPr>
          <p:cNvPr id="15" name="Text Placeholder 13"/>
          <p:cNvSpPr>
            <a:spLocks noGrp="1"/>
          </p:cNvSpPr>
          <p:nvPr>
            <p:ph type="body" sz="quarter" idx="15"/>
          </p:nvPr>
        </p:nvSpPr>
        <p:spPr>
          <a:xfrm>
            <a:off x="2521743" y="2700734"/>
            <a:ext cx="3879057" cy="249299"/>
          </a:xfrm>
          <a:prstGeom prst="rect">
            <a:avLst/>
          </a:prstGeom>
          <a:noFill/>
        </p:spPr>
        <p:txBody>
          <a:bodyPr>
            <a:noAutofit/>
          </a:bodyPr>
          <a:lstStyle>
            <a:lvl1pPr marL="0" indent="0">
              <a:buNone/>
              <a:defRPr sz="1800" b="0" baseline="0"/>
            </a:lvl1pPr>
          </a:lstStyle>
          <a:p>
            <a:pPr lvl="0"/>
            <a:r>
              <a:rPr lang="en-US" noProof="0"/>
              <a:t>Click to edit Master text styles</a:t>
            </a:r>
          </a:p>
        </p:txBody>
      </p:sp>
      <p:sp>
        <p:nvSpPr>
          <p:cNvPr id="16" name="Text Placeholder 13"/>
          <p:cNvSpPr>
            <a:spLocks noGrp="1"/>
          </p:cNvSpPr>
          <p:nvPr>
            <p:ph type="body" sz="quarter" idx="16"/>
          </p:nvPr>
        </p:nvSpPr>
        <p:spPr>
          <a:xfrm>
            <a:off x="2521743" y="3039671"/>
            <a:ext cx="3879057" cy="249299"/>
          </a:xfrm>
          <a:prstGeom prst="rect">
            <a:avLst/>
          </a:prstGeom>
          <a:noFill/>
        </p:spPr>
        <p:txBody>
          <a:bodyPr>
            <a:noAutofit/>
          </a:bodyPr>
          <a:lstStyle>
            <a:lvl1pPr marL="0" indent="0">
              <a:buNone/>
              <a:defRPr sz="1800" b="0" baseline="0"/>
            </a:lvl1pPr>
          </a:lstStyle>
          <a:p>
            <a:pPr lvl="0"/>
            <a:r>
              <a:rPr lang="en-US" noProof="0"/>
              <a:t>Click to edit Master text styles</a:t>
            </a:r>
          </a:p>
        </p:txBody>
      </p:sp>
      <p:sp>
        <p:nvSpPr>
          <p:cNvPr id="17" name="Text Placeholder 13"/>
          <p:cNvSpPr>
            <a:spLocks noGrp="1"/>
          </p:cNvSpPr>
          <p:nvPr>
            <p:ph type="body" sz="quarter" idx="17"/>
          </p:nvPr>
        </p:nvSpPr>
        <p:spPr>
          <a:xfrm>
            <a:off x="2521743" y="3378608"/>
            <a:ext cx="3879057" cy="249299"/>
          </a:xfrm>
          <a:prstGeom prst="rect">
            <a:avLst/>
          </a:prstGeom>
          <a:noFill/>
        </p:spPr>
        <p:txBody>
          <a:bodyPr>
            <a:noAutofit/>
          </a:bodyPr>
          <a:lstStyle>
            <a:lvl1pPr marL="0" indent="0">
              <a:buNone/>
              <a:defRPr sz="1800" b="1" baseline="0">
                <a:solidFill>
                  <a:schemeClr val="accent1"/>
                </a:solidFill>
              </a:defRPr>
            </a:lvl1pPr>
          </a:lstStyle>
          <a:p>
            <a:pPr lvl="0"/>
            <a:r>
              <a:rPr lang="en-US" noProof="0"/>
              <a:t>Click to edit Master text styles</a:t>
            </a:r>
          </a:p>
        </p:txBody>
      </p:sp>
      <p:sp>
        <p:nvSpPr>
          <p:cNvPr id="12" name="Date Placeholder 2"/>
          <p:cNvSpPr>
            <a:spLocks noGrp="1"/>
          </p:cNvSpPr>
          <p:nvPr>
            <p:ph type="dt" sz="half" idx="18"/>
          </p:nvPr>
        </p:nvSpPr>
        <p:spPr/>
        <p:txBody>
          <a:bodyPr/>
          <a:lstStyle>
            <a:lvl1pPr>
              <a:defRPr/>
            </a:lvl1pPr>
          </a:lstStyle>
          <a:p>
            <a:fld id="{F495CFF7-173B-415B-BA00-09EC205A5D95}" type="datetime1">
              <a:rPr lang="en-GB" altLang="en-US"/>
              <a:pPr/>
              <a:t>13/08/2018</a:t>
            </a:fld>
            <a:endParaRPr lang="en-GB" altLang="en-US"/>
          </a:p>
        </p:txBody>
      </p:sp>
      <p:sp>
        <p:nvSpPr>
          <p:cNvPr id="13" name="Footer Placeholder 3"/>
          <p:cNvSpPr>
            <a:spLocks noGrp="1"/>
          </p:cNvSpPr>
          <p:nvPr>
            <p:ph type="ftr" sz="quarter" idx="19"/>
          </p:nvPr>
        </p:nvSpPr>
        <p:spPr/>
        <p:txBody>
          <a:bodyPr/>
          <a:lstStyle>
            <a:lvl1pPr>
              <a:defRPr/>
            </a:lvl1pPr>
          </a:lstStyle>
          <a:p>
            <a:pPr>
              <a:defRPr/>
            </a:pPr>
            <a:r>
              <a:rPr lang="en-GB"/>
              <a:t>Title of presentation (Insert &gt; Header &amp; Footer &gt; Slide &gt; Footer &gt; Apply to all)</a:t>
            </a:r>
          </a:p>
        </p:txBody>
      </p:sp>
      <p:sp>
        <p:nvSpPr>
          <p:cNvPr id="18" name="Slide Number Placeholder 4"/>
          <p:cNvSpPr>
            <a:spLocks noGrp="1"/>
          </p:cNvSpPr>
          <p:nvPr>
            <p:ph type="sldNum" sz="quarter" idx="20"/>
          </p:nvPr>
        </p:nvSpPr>
        <p:spPr/>
        <p:txBody>
          <a:bodyPr/>
          <a:lstStyle>
            <a:lvl1pPr>
              <a:defRPr/>
            </a:lvl1pPr>
          </a:lstStyle>
          <a:p>
            <a:fld id="{E42C9783-6E2D-44A9-80C2-7A0F757035A4}" type="slidenum">
              <a:rPr lang="en-GB" altLang="en-US"/>
              <a:pPr/>
              <a:t>‹#›</a:t>
            </a:fld>
            <a:endParaRPr lang="en-GB" altLang="en-US"/>
          </a:p>
        </p:txBody>
      </p:sp>
    </p:spTree>
    <p:extLst>
      <p:ext uri="{BB962C8B-B14F-4D97-AF65-F5344CB8AC3E}">
        <p14:creationId xmlns:p14="http://schemas.microsoft.com/office/powerpoint/2010/main" val="24344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siness Card + CC-BY-NC-ND">
    <p:spTree>
      <p:nvGrpSpPr>
        <p:cNvPr id="1" name=""/>
        <p:cNvGrpSpPr/>
        <p:nvPr/>
      </p:nvGrpSpPr>
      <p:grpSpPr>
        <a:xfrm>
          <a:off x="0" y="0"/>
          <a:ext cx="0" cy="0"/>
          <a:chOff x="0" y="0"/>
          <a:chExt cx="0" cy="0"/>
        </a:xfrm>
      </p:grpSpPr>
      <p:pic>
        <p:nvPicPr>
          <p:cNvPr id="7" name="Picture 11" descr="deletem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581025"/>
            <a:ext cx="7408863"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p:cNvGrpSpPr>
            <a:grpSpLocks/>
          </p:cNvGrpSpPr>
          <p:nvPr/>
        </p:nvGrpSpPr>
        <p:grpSpPr bwMode="auto">
          <a:xfrm>
            <a:off x="2520950" y="3916363"/>
            <a:ext cx="3879850" cy="296862"/>
            <a:chOff x="3448050" y="5069250"/>
            <a:chExt cx="5467350" cy="396000"/>
          </a:xfrm>
        </p:grpSpPr>
        <p:sp>
          <p:nvSpPr>
            <p:cNvPr id="9" name="TextBox 13"/>
            <p:cNvSpPr txBox="1">
              <a:spLocks noChangeArrowheads="1"/>
            </p:cNvSpPr>
            <p:nvPr/>
          </p:nvSpPr>
          <p:spPr bwMode="auto">
            <a:xfrm>
              <a:off x="3448050" y="5069250"/>
              <a:ext cx="5467350" cy="3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sz="1300">
                  <a:solidFill>
                    <a:schemeClr val="tx1"/>
                  </a:solidFill>
                  <a:latin typeface="Corbel" panose="020B0503020204020204" pitchFamily="34" charset="0"/>
                </a:defRPr>
              </a:lvl1pPr>
              <a:lvl2pPr marL="742950" indent="-285750">
                <a:defRPr sz="1300">
                  <a:solidFill>
                    <a:schemeClr val="tx1"/>
                  </a:solidFill>
                  <a:latin typeface="Corbel" panose="020B0503020204020204" pitchFamily="34" charset="0"/>
                </a:defRPr>
              </a:lvl2pPr>
              <a:lvl3pPr marL="1143000" indent="-228600">
                <a:defRPr sz="1300">
                  <a:solidFill>
                    <a:schemeClr val="tx1"/>
                  </a:solidFill>
                  <a:latin typeface="Corbel" panose="020B0503020204020204" pitchFamily="34" charset="0"/>
                </a:defRPr>
              </a:lvl3pPr>
              <a:lvl4pPr marL="1600200" indent="-228600">
                <a:defRPr sz="1300">
                  <a:solidFill>
                    <a:schemeClr val="tx1"/>
                  </a:solidFill>
                  <a:latin typeface="Corbel" panose="020B0503020204020204" pitchFamily="34" charset="0"/>
                </a:defRPr>
              </a:lvl4pPr>
              <a:lvl5pPr marL="2057400" indent="-228600">
                <a:defRPr sz="1300">
                  <a:solidFill>
                    <a:schemeClr val="tx1"/>
                  </a:solidFill>
                  <a:latin typeface="Corbel" panose="020B0503020204020204" pitchFamily="34" charset="0"/>
                </a:defRPr>
              </a:lvl5pPr>
              <a:lvl6pPr marL="2514600" indent="-228600" defTabSz="685800" fontAlgn="base">
                <a:spcBef>
                  <a:spcPct val="0"/>
                </a:spcBef>
                <a:spcAft>
                  <a:spcPct val="0"/>
                </a:spcAft>
                <a:defRPr sz="1300">
                  <a:solidFill>
                    <a:schemeClr val="tx1"/>
                  </a:solidFill>
                  <a:latin typeface="Corbel" panose="020B0503020204020204" pitchFamily="34" charset="0"/>
                </a:defRPr>
              </a:lvl6pPr>
              <a:lvl7pPr marL="2971800" indent="-228600" defTabSz="685800" fontAlgn="base">
                <a:spcBef>
                  <a:spcPct val="0"/>
                </a:spcBef>
                <a:spcAft>
                  <a:spcPct val="0"/>
                </a:spcAft>
                <a:defRPr sz="1300">
                  <a:solidFill>
                    <a:schemeClr val="tx1"/>
                  </a:solidFill>
                  <a:latin typeface="Corbel" panose="020B0503020204020204" pitchFamily="34" charset="0"/>
                </a:defRPr>
              </a:lvl7pPr>
              <a:lvl8pPr marL="3429000" indent="-228600" defTabSz="685800" fontAlgn="base">
                <a:spcBef>
                  <a:spcPct val="0"/>
                </a:spcBef>
                <a:spcAft>
                  <a:spcPct val="0"/>
                </a:spcAft>
                <a:defRPr sz="1300">
                  <a:solidFill>
                    <a:schemeClr val="tx1"/>
                  </a:solidFill>
                  <a:latin typeface="Corbel" panose="020B0503020204020204" pitchFamily="34" charset="0"/>
                </a:defRPr>
              </a:lvl8pPr>
              <a:lvl9pPr marL="3886200" indent="-228600" defTabSz="685800" fontAlgn="base">
                <a:spcBef>
                  <a:spcPct val="0"/>
                </a:spcBef>
                <a:spcAft>
                  <a:spcPct val="0"/>
                </a:spcAft>
                <a:defRPr sz="1300">
                  <a:solidFill>
                    <a:schemeClr val="tx1"/>
                  </a:solidFill>
                  <a:latin typeface="Corbel" panose="020B0503020204020204" pitchFamily="34" charset="0"/>
                </a:defRPr>
              </a:lvl9pPr>
            </a:lstStyle>
            <a:p>
              <a:pPr>
                <a:defRPr/>
              </a:pPr>
              <a:r>
                <a:rPr lang="en-GB" altLang="en-US" sz="1800" b="1">
                  <a:solidFill>
                    <a:schemeClr val="accent1"/>
                  </a:solidFill>
                  <a:ea typeface="+mn-ea"/>
                </a:rPr>
                <a:t>jisc.ac.uk</a:t>
              </a:r>
            </a:p>
          </p:txBody>
        </p:sp>
        <p:sp>
          <p:nvSpPr>
            <p:cNvPr id="10" name="Rectangle 9">
              <a:hlinkClick r:id="rId3"/>
            </p:cNvPr>
            <p:cNvSpPr/>
            <p:nvPr/>
          </p:nvSpPr>
          <p:spPr>
            <a:xfrm>
              <a:off x="3448050" y="5069250"/>
              <a:ext cx="546735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fontAlgn="auto">
                <a:spcBef>
                  <a:spcPts val="0"/>
                </a:spcBef>
                <a:spcAft>
                  <a:spcPts val="0"/>
                </a:spcAft>
                <a:defRPr/>
              </a:pPr>
              <a:endParaRPr lang="en-GB" sz="1013"/>
            </a:p>
          </p:txBody>
        </p:sp>
      </p:grpSp>
      <p:cxnSp>
        <p:nvCxnSpPr>
          <p:cNvPr id="11" name="Straight Connector 15"/>
          <p:cNvCxnSpPr>
            <a:cxnSpLocks noChangeShapeType="1"/>
          </p:cNvCxnSpPr>
          <p:nvPr/>
        </p:nvCxnSpPr>
        <p:spPr bwMode="auto">
          <a:xfrm>
            <a:off x="215900" y="4872038"/>
            <a:ext cx="8712200"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pic>
        <p:nvPicPr>
          <p:cNvPr id="12" name="Picture 1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00900" y="4313238"/>
            <a:ext cx="74136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3"/>
          <p:cNvSpPr txBox="1">
            <a:spLocks/>
          </p:cNvSpPr>
          <p:nvPr/>
        </p:nvSpPr>
        <p:spPr>
          <a:xfrm>
            <a:off x="7200900" y="4621213"/>
            <a:ext cx="1727200" cy="203200"/>
          </a:xfrm>
          <a:prstGeom prst="rect">
            <a:avLst/>
          </a:prstGeom>
        </p:spPr>
        <p:txBody>
          <a:bodyPr lIns="0" tIns="0" rIns="0" bIns="0" anchor="ctr"/>
          <a:lstStyle>
            <a:lvl1pPr marL="0" indent="0" algn="l" defTabSz="457200" rtl="0" eaLnBrk="1" latinLnBrk="0" hangingPunct="1">
              <a:lnSpc>
                <a:spcPct val="90000"/>
              </a:lnSpc>
              <a:spcBef>
                <a:spcPts val="1200"/>
              </a:spcBef>
              <a:buClr>
                <a:srgbClr val="DE481C"/>
              </a:buClr>
              <a:buSzPct val="120000"/>
              <a:buFont typeface="Lucida Grande"/>
              <a:buNone/>
              <a:defRPr sz="800" kern="1200">
                <a:solidFill>
                  <a:srgbClr val="2C3841"/>
                </a:solidFill>
                <a:latin typeface="+mn-lt"/>
                <a:ea typeface="+mn-ea"/>
                <a:cs typeface="+mn-cs"/>
              </a:defRPr>
            </a:lvl1pPr>
            <a:lvl2pPr marL="457200" indent="0" algn="l" defTabSz="457200" rtl="0" eaLnBrk="1" latinLnBrk="0" hangingPunct="1">
              <a:lnSpc>
                <a:spcPct val="90000"/>
              </a:lnSpc>
              <a:spcBef>
                <a:spcPts val="800"/>
              </a:spcBef>
              <a:buClr>
                <a:srgbClr val="DE481C"/>
              </a:buClr>
              <a:buSzPct val="120000"/>
              <a:buFont typeface="Lucida Grande"/>
              <a:buNone/>
              <a:defRPr sz="1200" kern="1200">
                <a:solidFill>
                  <a:srgbClr val="2C3841"/>
                </a:solidFill>
                <a:latin typeface="+mn-lt"/>
                <a:ea typeface="+mn-ea"/>
                <a:cs typeface="+mn-cs"/>
              </a:defRPr>
            </a:lvl2pPr>
            <a:lvl3pPr marL="914400" indent="0" algn="l" defTabSz="457200" rtl="0" eaLnBrk="1" latinLnBrk="0" hangingPunct="1">
              <a:lnSpc>
                <a:spcPct val="90000"/>
              </a:lnSpc>
              <a:spcBef>
                <a:spcPts val="400"/>
              </a:spcBef>
              <a:buClr>
                <a:srgbClr val="DE481C"/>
              </a:buClr>
              <a:buSzPct val="120000"/>
              <a:buFont typeface="Lucida Grande"/>
              <a:buNone/>
              <a:defRPr sz="1000" kern="1200">
                <a:solidFill>
                  <a:srgbClr val="2C3841"/>
                </a:solidFill>
                <a:latin typeface="+mn-lt"/>
                <a:ea typeface="+mn-ea"/>
                <a:cs typeface="+mn-cs"/>
              </a:defRPr>
            </a:lvl3pPr>
            <a:lvl4pPr marL="1371600" indent="0" algn="l" defTabSz="457200" rtl="0" eaLnBrk="1" latinLnBrk="0" hangingPunct="1">
              <a:lnSpc>
                <a:spcPct val="90000"/>
              </a:lnSpc>
              <a:spcBef>
                <a:spcPts val="400"/>
              </a:spcBef>
              <a:buClr>
                <a:srgbClr val="DE481C"/>
              </a:buClr>
              <a:buSzPct val="120000"/>
              <a:buFont typeface="Lucida Grande"/>
              <a:buNone/>
              <a:defRPr sz="900" kern="1200">
                <a:solidFill>
                  <a:srgbClr val="2C3841"/>
                </a:solidFill>
                <a:latin typeface="+mn-lt"/>
                <a:ea typeface="+mn-ea"/>
                <a:cs typeface="+mn-cs"/>
              </a:defRPr>
            </a:lvl4pPr>
            <a:lvl5pPr marL="1828800" indent="0" algn="l" defTabSz="457200" rtl="0" eaLnBrk="1" latinLnBrk="0" hangingPunct="1">
              <a:lnSpc>
                <a:spcPct val="90000"/>
              </a:lnSpc>
              <a:spcBef>
                <a:spcPts val="400"/>
              </a:spcBef>
              <a:buClr>
                <a:srgbClr val="DE481C"/>
              </a:buClr>
              <a:buSzPct val="120000"/>
              <a:buFont typeface="Lucida Grande"/>
              <a:buNone/>
              <a:defRPr sz="900" kern="1200">
                <a:solidFill>
                  <a:srgbClr val="2C384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fontAlgn="auto">
              <a:spcAft>
                <a:spcPts val="0"/>
              </a:spcAft>
              <a:defRPr/>
            </a:pPr>
            <a:r>
              <a:rPr lang="en-GB"/>
              <a:t>Except where otherwise noted, this work is licensed under CC-BY-NC-ND</a:t>
            </a:r>
          </a:p>
        </p:txBody>
      </p:sp>
      <p:sp>
        <p:nvSpPr>
          <p:cNvPr id="2" name="Title 1"/>
          <p:cNvSpPr>
            <a:spLocks noGrp="1"/>
          </p:cNvSpPr>
          <p:nvPr>
            <p:ph type="title"/>
          </p:nvPr>
        </p:nvSpPr>
        <p:spPr/>
        <p:txBody>
          <a:bodyPr/>
          <a:lstStyle/>
          <a:p>
            <a:r>
              <a:rPr lang="en-GB" noProof="0"/>
              <a:t>Click to edit Master title style</a:t>
            </a:r>
          </a:p>
        </p:txBody>
      </p:sp>
      <p:sp>
        <p:nvSpPr>
          <p:cNvPr id="14" name="Text Placeholder 13"/>
          <p:cNvSpPr>
            <a:spLocks noGrp="1"/>
          </p:cNvSpPr>
          <p:nvPr>
            <p:ph type="body" sz="quarter" idx="14"/>
          </p:nvPr>
        </p:nvSpPr>
        <p:spPr>
          <a:xfrm>
            <a:off x="2521743" y="2164618"/>
            <a:ext cx="3879057" cy="249299"/>
          </a:xfrm>
          <a:prstGeom prst="rect">
            <a:avLst/>
          </a:prstGeom>
          <a:noFill/>
        </p:spPr>
        <p:txBody>
          <a:bodyPr>
            <a:noAutofit/>
          </a:bodyPr>
          <a:lstStyle>
            <a:lvl1pPr marL="0" indent="0">
              <a:buNone/>
              <a:defRPr sz="1800" b="1" baseline="0"/>
            </a:lvl1pPr>
          </a:lstStyle>
          <a:p>
            <a:pPr lvl="0"/>
            <a:r>
              <a:rPr lang="en-US" noProof="0"/>
              <a:t>Click to edit Master text styles</a:t>
            </a:r>
          </a:p>
        </p:txBody>
      </p:sp>
      <p:sp>
        <p:nvSpPr>
          <p:cNvPr id="15" name="Text Placeholder 13"/>
          <p:cNvSpPr>
            <a:spLocks noGrp="1"/>
          </p:cNvSpPr>
          <p:nvPr>
            <p:ph type="body" sz="quarter" idx="15"/>
          </p:nvPr>
        </p:nvSpPr>
        <p:spPr>
          <a:xfrm>
            <a:off x="2521743" y="2700734"/>
            <a:ext cx="3879057" cy="249299"/>
          </a:xfrm>
          <a:prstGeom prst="rect">
            <a:avLst/>
          </a:prstGeom>
          <a:noFill/>
        </p:spPr>
        <p:txBody>
          <a:bodyPr>
            <a:noAutofit/>
          </a:bodyPr>
          <a:lstStyle>
            <a:lvl1pPr marL="0" indent="0">
              <a:buNone/>
              <a:defRPr sz="1800" b="0" baseline="0"/>
            </a:lvl1pPr>
          </a:lstStyle>
          <a:p>
            <a:pPr lvl="0"/>
            <a:r>
              <a:rPr lang="en-US" noProof="0"/>
              <a:t>Click to edit Master text styles</a:t>
            </a:r>
          </a:p>
        </p:txBody>
      </p:sp>
      <p:sp>
        <p:nvSpPr>
          <p:cNvPr id="16" name="Text Placeholder 13"/>
          <p:cNvSpPr>
            <a:spLocks noGrp="1"/>
          </p:cNvSpPr>
          <p:nvPr>
            <p:ph type="body" sz="quarter" idx="16"/>
          </p:nvPr>
        </p:nvSpPr>
        <p:spPr>
          <a:xfrm>
            <a:off x="2521743" y="3039671"/>
            <a:ext cx="3879057" cy="249299"/>
          </a:xfrm>
          <a:prstGeom prst="rect">
            <a:avLst/>
          </a:prstGeom>
          <a:noFill/>
        </p:spPr>
        <p:txBody>
          <a:bodyPr>
            <a:noAutofit/>
          </a:bodyPr>
          <a:lstStyle>
            <a:lvl1pPr marL="0" indent="0">
              <a:buNone/>
              <a:defRPr sz="1800" b="0" baseline="0"/>
            </a:lvl1pPr>
          </a:lstStyle>
          <a:p>
            <a:pPr lvl="0"/>
            <a:r>
              <a:rPr lang="en-US" noProof="0"/>
              <a:t>Click to edit Master text styles</a:t>
            </a:r>
          </a:p>
        </p:txBody>
      </p:sp>
      <p:sp>
        <p:nvSpPr>
          <p:cNvPr id="17" name="Text Placeholder 13"/>
          <p:cNvSpPr>
            <a:spLocks noGrp="1"/>
          </p:cNvSpPr>
          <p:nvPr>
            <p:ph type="body" sz="quarter" idx="17"/>
          </p:nvPr>
        </p:nvSpPr>
        <p:spPr>
          <a:xfrm>
            <a:off x="2521743" y="3378608"/>
            <a:ext cx="3879057" cy="249299"/>
          </a:xfrm>
          <a:prstGeom prst="rect">
            <a:avLst/>
          </a:prstGeom>
          <a:noFill/>
        </p:spPr>
        <p:txBody>
          <a:bodyPr>
            <a:noAutofit/>
          </a:bodyPr>
          <a:lstStyle>
            <a:lvl1pPr marL="0" indent="0">
              <a:buNone/>
              <a:defRPr sz="1800" b="1" baseline="0">
                <a:solidFill>
                  <a:schemeClr val="accent1"/>
                </a:solidFill>
              </a:defRPr>
            </a:lvl1pPr>
          </a:lstStyle>
          <a:p>
            <a:pPr lvl="0"/>
            <a:r>
              <a:rPr lang="en-US" noProof="0"/>
              <a:t>Click to edit Master text styles</a:t>
            </a:r>
          </a:p>
        </p:txBody>
      </p:sp>
      <p:sp>
        <p:nvSpPr>
          <p:cNvPr id="18" name="Date Placeholder 2"/>
          <p:cNvSpPr>
            <a:spLocks noGrp="1"/>
          </p:cNvSpPr>
          <p:nvPr>
            <p:ph type="dt" sz="half" idx="18"/>
          </p:nvPr>
        </p:nvSpPr>
        <p:spPr/>
        <p:txBody>
          <a:bodyPr/>
          <a:lstStyle>
            <a:lvl1pPr>
              <a:defRPr/>
            </a:lvl1pPr>
          </a:lstStyle>
          <a:p>
            <a:fld id="{8FA37141-E584-4957-A03C-1993793E25A8}" type="datetime1">
              <a:rPr lang="en-GB" altLang="en-US"/>
              <a:pPr/>
              <a:t>13/08/2018</a:t>
            </a:fld>
            <a:endParaRPr lang="en-GB" altLang="en-US"/>
          </a:p>
        </p:txBody>
      </p:sp>
      <p:sp>
        <p:nvSpPr>
          <p:cNvPr id="19" name="Footer Placeholder 3"/>
          <p:cNvSpPr>
            <a:spLocks noGrp="1"/>
          </p:cNvSpPr>
          <p:nvPr>
            <p:ph type="ftr" sz="quarter" idx="19"/>
          </p:nvPr>
        </p:nvSpPr>
        <p:spPr/>
        <p:txBody>
          <a:bodyPr/>
          <a:lstStyle>
            <a:lvl1pPr>
              <a:defRPr/>
            </a:lvl1pPr>
          </a:lstStyle>
          <a:p>
            <a:pPr>
              <a:defRPr/>
            </a:pPr>
            <a:r>
              <a:rPr lang="en-GB"/>
              <a:t>Title of presentation (Insert &gt; Header &amp; Footer &gt; Slide &gt; Footer &gt; Apply to all)</a:t>
            </a:r>
          </a:p>
        </p:txBody>
      </p:sp>
      <p:sp>
        <p:nvSpPr>
          <p:cNvPr id="20" name="Slide Number Placeholder 4"/>
          <p:cNvSpPr>
            <a:spLocks noGrp="1"/>
          </p:cNvSpPr>
          <p:nvPr>
            <p:ph type="sldNum" sz="quarter" idx="20"/>
          </p:nvPr>
        </p:nvSpPr>
        <p:spPr/>
        <p:txBody>
          <a:bodyPr/>
          <a:lstStyle>
            <a:lvl1pPr>
              <a:defRPr/>
            </a:lvl1pPr>
          </a:lstStyle>
          <a:p>
            <a:fld id="{B55A896E-1364-474E-AE4C-F1DF50128E5E}" type="slidenum">
              <a:rPr lang="en-GB" altLang="en-US"/>
              <a:pPr/>
              <a:t>‹#›</a:t>
            </a:fld>
            <a:endParaRPr lang="en-GB" altLang="en-US"/>
          </a:p>
        </p:txBody>
      </p:sp>
    </p:spTree>
    <p:extLst>
      <p:ext uri="{BB962C8B-B14F-4D97-AF65-F5344CB8AC3E}">
        <p14:creationId xmlns:p14="http://schemas.microsoft.com/office/powerpoint/2010/main" val="2600778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1150938" y="2124074"/>
            <a:ext cx="6085791" cy="447675"/>
          </a:xfrm>
        </p:spPr>
        <p:txBody>
          <a:bodyPr/>
          <a:lstStyle>
            <a:lvl1pPr>
              <a:defRPr/>
            </a:lvl1pPr>
          </a:lstStyle>
          <a:p>
            <a:r>
              <a:rPr lang="en-US" noProof="0"/>
              <a:t>Click to edit Master title style</a:t>
            </a:r>
            <a:endParaRPr lang="en-GB" noProof="0"/>
          </a:p>
        </p:txBody>
      </p:sp>
      <p:sp>
        <p:nvSpPr>
          <p:cNvPr id="8" name="Text Placeholder 7"/>
          <p:cNvSpPr>
            <a:spLocks noGrp="1"/>
          </p:cNvSpPr>
          <p:nvPr>
            <p:ph type="body" sz="quarter" idx="13"/>
          </p:nvPr>
        </p:nvSpPr>
        <p:spPr>
          <a:xfrm>
            <a:off x="1150938" y="2540972"/>
            <a:ext cx="6085791" cy="307777"/>
          </a:xfrm>
          <a:prstGeom prst="rect">
            <a:avLst/>
          </a:prstGeom>
        </p:spPr>
        <p:txBody>
          <a:bodyPr wrap="square" lIns="0" tIns="0" rIns="0" bIns="0" anchor="b" anchorCtr="0">
            <a:noAutofit/>
          </a:bodyPr>
          <a:lstStyle>
            <a:lvl1pPr marL="0" indent="0">
              <a:lnSpc>
                <a:spcPct val="100000"/>
              </a:lnSpc>
              <a:spcBef>
                <a:spcPts val="1800"/>
              </a:spcBef>
              <a:buNone/>
              <a:defRPr sz="2000"/>
            </a:lvl1pPr>
          </a:lstStyle>
          <a:p>
            <a:pPr lvl="0"/>
            <a:r>
              <a:rPr lang="en-US" noProof="0"/>
              <a:t>Click to edit Master text styles</a:t>
            </a:r>
          </a:p>
        </p:txBody>
      </p:sp>
      <p:sp>
        <p:nvSpPr>
          <p:cNvPr id="4" name="Date Placeholder 3"/>
          <p:cNvSpPr>
            <a:spLocks noGrp="1"/>
          </p:cNvSpPr>
          <p:nvPr>
            <p:ph type="dt" sz="half" idx="14"/>
          </p:nvPr>
        </p:nvSpPr>
        <p:spPr/>
        <p:txBody>
          <a:bodyPr/>
          <a:lstStyle>
            <a:lvl1pPr>
              <a:defRPr/>
            </a:lvl1pPr>
          </a:lstStyle>
          <a:p>
            <a:fld id="{EA6B8E75-1438-444C-B48C-E17EE59884B2}" type="datetime1">
              <a:rPr lang="en-GB" altLang="en-US"/>
              <a:pPr/>
              <a:t>13/08/2018</a:t>
            </a:fld>
            <a:endParaRPr lang="en-GB" altLang="en-US"/>
          </a:p>
        </p:txBody>
      </p:sp>
      <p:sp>
        <p:nvSpPr>
          <p:cNvPr id="5" name="Footer Placeholder 4"/>
          <p:cNvSpPr>
            <a:spLocks noGrp="1"/>
          </p:cNvSpPr>
          <p:nvPr>
            <p:ph type="ftr" sz="quarter" idx="15"/>
          </p:nvPr>
        </p:nvSpPr>
        <p:spPr/>
        <p:txBody>
          <a:bodyPr/>
          <a:lstStyle>
            <a:lvl1pPr>
              <a:defRPr/>
            </a:lvl1pPr>
          </a:lstStyle>
          <a:p>
            <a:pPr>
              <a:defRPr/>
            </a:pPr>
            <a:r>
              <a:rPr lang="en-GB"/>
              <a:t>Title of presentation (Insert &gt; Header &amp; Footer &gt; Slide &gt; Footer &gt; Apply to all)</a:t>
            </a:r>
          </a:p>
        </p:txBody>
      </p:sp>
      <p:sp>
        <p:nvSpPr>
          <p:cNvPr id="6" name="Slide Number Placeholder 5"/>
          <p:cNvSpPr>
            <a:spLocks noGrp="1"/>
          </p:cNvSpPr>
          <p:nvPr>
            <p:ph type="sldNum" sz="quarter" idx="16"/>
          </p:nvPr>
        </p:nvSpPr>
        <p:spPr/>
        <p:txBody>
          <a:bodyPr/>
          <a:lstStyle>
            <a:lvl1pPr>
              <a:defRPr/>
            </a:lvl1pPr>
          </a:lstStyle>
          <a:p>
            <a:fld id="{DEFB4911-8566-4250-B8D8-C3C1477E369B}" type="slidenum">
              <a:rPr lang="en-GB" altLang="en-US"/>
              <a:pPr/>
              <a:t>‹#›</a:t>
            </a:fld>
            <a:endParaRPr lang="en-GB" altLang="en-US"/>
          </a:p>
        </p:txBody>
      </p:sp>
    </p:spTree>
    <p:extLst>
      <p:ext uri="{BB962C8B-B14F-4D97-AF65-F5344CB8AC3E}">
        <p14:creationId xmlns:p14="http://schemas.microsoft.com/office/powerpoint/2010/main" val="3560403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pact Divider">
    <p:spTree>
      <p:nvGrpSpPr>
        <p:cNvPr id="1" name=""/>
        <p:cNvGrpSpPr/>
        <p:nvPr/>
      </p:nvGrpSpPr>
      <p:grpSpPr>
        <a:xfrm>
          <a:off x="0" y="0"/>
          <a:ext cx="0" cy="0"/>
          <a:chOff x="0" y="0"/>
          <a:chExt cx="0" cy="0"/>
        </a:xfrm>
      </p:grpSpPr>
      <p:sp>
        <p:nvSpPr>
          <p:cNvPr id="2" name="Title 1"/>
          <p:cNvSpPr>
            <a:spLocks noGrp="1"/>
          </p:cNvSpPr>
          <p:nvPr>
            <p:ph type="title"/>
          </p:nvPr>
        </p:nvSpPr>
        <p:spPr>
          <a:xfrm>
            <a:off x="1150938" y="2183952"/>
            <a:ext cx="6842125" cy="777600"/>
          </a:xfrm>
          <a:noFill/>
        </p:spPr>
        <p:txBody>
          <a:bodyPr rtlCol="0" anchorCtr="1">
            <a:noAutofit/>
          </a:bodyPr>
          <a:lstStyle>
            <a:lvl1pPr algn="ctr">
              <a:defRPr lang="en-GB" sz="2800" b="1">
                <a:solidFill>
                  <a:srgbClr val="B71A8B"/>
                </a:solidFill>
                <a:latin typeface="+mn-lt"/>
                <a:ea typeface="+mn-ea"/>
                <a:cs typeface="+mn-cs"/>
              </a:defRPr>
            </a:lvl1pPr>
          </a:lstStyle>
          <a:p>
            <a:pPr lvl="0"/>
            <a:r>
              <a:rPr lang="en-US"/>
              <a:t>Click to edit Master title</a:t>
            </a:r>
            <a:endParaRPr lang="en-GB"/>
          </a:p>
        </p:txBody>
      </p:sp>
      <p:sp>
        <p:nvSpPr>
          <p:cNvPr id="3" name="Date Placeholder 3"/>
          <p:cNvSpPr>
            <a:spLocks noGrp="1"/>
          </p:cNvSpPr>
          <p:nvPr>
            <p:ph type="dt" sz="half" idx="10"/>
          </p:nvPr>
        </p:nvSpPr>
        <p:spPr/>
        <p:txBody>
          <a:bodyPr/>
          <a:lstStyle>
            <a:lvl1pPr>
              <a:defRPr/>
            </a:lvl1pPr>
          </a:lstStyle>
          <a:p>
            <a:fld id="{E0ED9CD6-8369-49C8-B713-A44573E4646F}" type="datetime1">
              <a:rPr lang="en-GB" altLang="en-US"/>
              <a:pPr/>
              <a:t>13/08/2018</a:t>
            </a:fld>
            <a:endParaRPr lang="en-GB" altLang="en-US"/>
          </a:p>
        </p:txBody>
      </p:sp>
      <p:sp>
        <p:nvSpPr>
          <p:cNvPr id="4" name="Footer Placeholder 4"/>
          <p:cNvSpPr>
            <a:spLocks noGrp="1"/>
          </p:cNvSpPr>
          <p:nvPr>
            <p:ph type="ftr" sz="quarter" idx="11"/>
          </p:nvPr>
        </p:nvSpPr>
        <p:spPr/>
        <p:txBody>
          <a:bodyPr/>
          <a:lstStyle>
            <a:lvl1pPr>
              <a:defRPr/>
            </a:lvl1pPr>
          </a:lstStyle>
          <a:p>
            <a:pPr>
              <a:defRPr/>
            </a:pPr>
            <a:r>
              <a:rPr lang="en-GB"/>
              <a:t>Title of presentation (Insert &gt; Header &amp; Footer &gt; Slide &gt; Footer &gt; Apply to all)</a:t>
            </a:r>
          </a:p>
        </p:txBody>
      </p:sp>
      <p:sp>
        <p:nvSpPr>
          <p:cNvPr id="5" name="Slide Number Placeholder 5"/>
          <p:cNvSpPr>
            <a:spLocks noGrp="1"/>
          </p:cNvSpPr>
          <p:nvPr>
            <p:ph type="sldNum" sz="quarter" idx="12"/>
          </p:nvPr>
        </p:nvSpPr>
        <p:spPr/>
        <p:txBody>
          <a:bodyPr/>
          <a:lstStyle>
            <a:lvl1pPr>
              <a:defRPr/>
            </a:lvl1pPr>
          </a:lstStyle>
          <a:p>
            <a:fld id="{A64768D2-ED96-4053-A92D-5477C7C4EFE9}" type="slidenum">
              <a:rPr lang="en-GB" altLang="en-US"/>
              <a:pPr/>
              <a:t>‹#›</a:t>
            </a:fld>
            <a:endParaRPr lang="en-GB" altLang="en-US"/>
          </a:p>
        </p:txBody>
      </p:sp>
    </p:spTree>
    <p:extLst>
      <p:ext uri="{BB962C8B-B14F-4D97-AF65-F5344CB8AC3E}">
        <p14:creationId xmlns:p14="http://schemas.microsoft.com/office/powerpoint/2010/main" val="39403519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screen Image + Title + Footer">
    <p:spTree>
      <p:nvGrpSpPr>
        <p:cNvPr id="1" name=""/>
        <p:cNvGrpSpPr/>
        <p:nvPr/>
      </p:nvGrpSpPr>
      <p:grpSpPr>
        <a:xfrm>
          <a:off x="0" y="0"/>
          <a:ext cx="0" cy="0"/>
          <a:chOff x="0" y="0"/>
          <a:chExt cx="0" cy="0"/>
        </a:xfrm>
      </p:grpSpPr>
      <p:cxnSp>
        <p:nvCxnSpPr>
          <p:cNvPr id="3" name="Straight Connector 2"/>
          <p:cNvCxnSpPr>
            <a:cxnSpLocks noChangeShapeType="1"/>
          </p:cNvCxnSpPr>
          <p:nvPr/>
        </p:nvCxnSpPr>
        <p:spPr bwMode="auto">
          <a:xfrm>
            <a:off x="215900" y="4872038"/>
            <a:ext cx="8712200"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pic>
        <p:nvPicPr>
          <p:cNvPr id="4" name="Picture 3" descr="2013_Jisc_Logo_RGB300(19.5mm).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5900" y="0"/>
            <a:ext cx="7191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a:cxnSpLocks noChangeShapeType="1"/>
          </p:cNvCxnSpPr>
          <p:nvPr/>
        </p:nvCxnSpPr>
        <p:spPr bwMode="auto">
          <a:xfrm>
            <a:off x="215900" y="519113"/>
            <a:ext cx="8712200"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p>
            <a:endParaRPr lang="en-GB"/>
          </a:p>
        </p:txBody>
      </p:sp>
      <p:sp>
        <p:nvSpPr>
          <p:cNvPr id="6" name="Date Placeholder 3"/>
          <p:cNvSpPr>
            <a:spLocks noGrp="1"/>
          </p:cNvSpPr>
          <p:nvPr>
            <p:ph type="dt" sz="half" idx="10"/>
          </p:nvPr>
        </p:nvSpPr>
        <p:spPr>
          <a:xfrm>
            <a:off x="215900" y="4872038"/>
            <a:ext cx="719138" cy="163512"/>
          </a:xfrm>
          <a:prstGeom prst="rect">
            <a:avLst/>
          </a:prstGeom>
        </p:spPr>
        <p:txBody>
          <a:bodyPr vert="horz" wrap="square" lIns="0" tIns="0" rIns="0" bIns="0" numCol="1" anchor="t" anchorCtr="0" compatLnSpc="1">
            <a:prstTxWarp prst="textNoShape">
              <a:avLst/>
            </a:prstTxWarp>
            <a:noAutofit/>
          </a:bodyPr>
          <a:lstStyle>
            <a:lvl1pPr>
              <a:defRPr sz="900" b="1">
                <a:solidFill>
                  <a:srgbClr val="9BA7A8"/>
                </a:solidFill>
              </a:defRPr>
            </a:lvl1pPr>
          </a:lstStyle>
          <a:p>
            <a:fld id="{84620FF7-046E-4A46-A488-FDDE5855A3FF}" type="datetime1">
              <a:rPr lang="en-GB" altLang="en-US"/>
              <a:pPr/>
              <a:t>13/08/2018</a:t>
            </a:fld>
            <a:endParaRPr lang="en-GB" altLang="en-US"/>
          </a:p>
        </p:txBody>
      </p:sp>
      <p:sp>
        <p:nvSpPr>
          <p:cNvPr id="7" name="Footer Placeholder 4"/>
          <p:cNvSpPr>
            <a:spLocks noGrp="1"/>
          </p:cNvSpPr>
          <p:nvPr>
            <p:ph type="ftr" sz="quarter" idx="11"/>
          </p:nvPr>
        </p:nvSpPr>
        <p:spPr>
          <a:xfrm>
            <a:off x="935038" y="4872038"/>
            <a:ext cx="7273925" cy="163512"/>
          </a:xfrm>
          <a:prstGeom prst="rect">
            <a:avLst/>
          </a:prstGeom>
        </p:spPr>
        <p:txBody>
          <a:bodyPr vert="horz" wrap="square" lIns="0" tIns="7200" rIns="0" bIns="0" rtlCol="0" anchor="t" anchorCtr="0">
            <a:noAutofit/>
          </a:bodyPr>
          <a:lstStyle>
            <a:lvl1pPr algn="l" eaLnBrk="1" fontAlgn="auto" hangingPunct="1">
              <a:spcBef>
                <a:spcPts val="0"/>
              </a:spcBef>
              <a:spcAft>
                <a:spcPts val="0"/>
              </a:spcAft>
              <a:defRPr sz="950">
                <a:solidFill>
                  <a:srgbClr val="9BA7A8"/>
                </a:solidFill>
                <a:latin typeface="+mn-lt"/>
                <a:ea typeface="+mn-ea"/>
              </a:defRPr>
            </a:lvl1pPr>
          </a:lstStyle>
          <a:p>
            <a:pPr>
              <a:defRPr/>
            </a:pPr>
            <a:r>
              <a:rPr lang="en-GB"/>
              <a:t>Title of presentation (Insert &gt; Header &amp; Footer &gt; Slide &gt; Footer &gt; Apply to all)</a:t>
            </a:r>
          </a:p>
        </p:txBody>
      </p:sp>
      <p:sp>
        <p:nvSpPr>
          <p:cNvPr id="8" name="Slide Number Placeholder 5"/>
          <p:cNvSpPr>
            <a:spLocks noGrp="1"/>
          </p:cNvSpPr>
          <p:nvPr>
            <p:ph type="sldNum" sz="quarter" idx="12"/>
          </p:nvPr>
        </p:nvSpPr>
        <p:spPr>
          <a:xfrm>
            <a:off x="8208963" y="4872038"/>
            <a:ext cx="719137" cy="163512"/>
          </a:xfrm>
          <a:prstGeom prst="rect">
            <a:avLst/>
          </a:prstGeom>
        </p:spPr>
        <p:txBody>
          <a:bodyPr vert="horz" wrap="square" lIns="0" tIns="0" rIns="0" bIns="0" numCol="1" anchor="t" anchorCtr="0" compatLnSpc="1">
            <a:prstTxWarp prst="textNoShape">
              <a:avLst/>
            </a:prstTxWarp>
            <a:noAutofit/>
          </a:bodyPr>
          <a:lstStyle>
            <a:lvl1pPr algn="r">
              <a:defRPr sz="900" b="1">
                <a:solidFill>
                  <a:srgbClr val="9BA7A8"/>
                </a:solidFill>
              </a:defRPr>
            </a:lvl1pPr>
          </a:lstStyle>
          <a:p>
            <a:fld id="{B983EB8B-C270-4B9B-9DED-B449F0B7EE6E}" type="slidenum">
              <a:rPr lang="en-GB" altLang="en-US"/>
              <a:pPr/>
              <a:t>‹#›</a:t>
            </a:fld>
            <a:endParaRPr lang="en-GB" altLang="en-US"/>
          </a:p>
        </p:txBody>
      </p:sp>
    </p:spTree>
    <p:extLst>
      <p:ext uri="{BB962C8B-B14F-4D97-AF65-F5344CB8AC3E}">
        <p14:creationId xmlns:p14="http://schemas.microsoft.com/office/powerpoint/2010/main" val="2590373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Col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7" name="Content Placeholder 6"/>
          <p:cNvSpPr>
            <a:spLocks noGrp="1"/>
          </p:cNvSpPr>
          <p:nvPr>
            <p:ph sz="quarter" idx="13"/>
          </p:nvPr>
        </p:nvSpPr>
        <p:spPr>
          <a:xfrm>
            <a:off x="215900" y="879474"/>
            <a:ext cx="4103687" cy="3852865"/>
          </a:xfrm>
        </p:spPr>
        <p:txBody>
          <a:bodyPr>
            <a:noAutofit/>
          </a:bodyPr>
          <a:lstStyle>
            <a:lvl1pPr>
              <a:defRPr sz="2400"/>
            </a:lvl1pPr>
            <a:lvl2pPr>
              <a:defRPr sz="2400"/>
            </a:lvl2pPr>
            <a:lvl3pPr>
              <a:defRPr sz="2000"/>
            </a:lvl3pPr>
            <a:lvl4pPr>
              <a:defRPr sz="2000"/>
            </a:lvl4pPr>
            <a:lvl5pPr>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Content Placeholder 6"/>
          <p:cNvSpPr>
            <a:spLocks noGrp="1"/>
          </p:cNvSpPr>
          <p:nvPr>
            <p:ph sz="quarter" idx="14"/>
          </p:nvPr>
        </p:nvSpPr>
        <p:spPr>
          <a:xfrm>
            <a:off x="4824414" y="879475"/>
            <a:ext cx="4103686" cy="3852864"/>
          </a:xfrm>
        </p:spPr>
        <p:txBody>
          <a:bodyPr>
            <a:noAutofit/>
          </a:bodyPr>
          <a:lstStyle>
            <a:lvl1pPr>
              <a:defRPr sz="2400"/>
            </a:lvl1pPr>
            <a:lvl2pPr>
              <a:defRPr sz="2400"/>
            </a:lvl2pPr>
            <a:lvl3pPr>
              <a:defRPr sz="2000"/>
            </a:lvl3pPr>
            <a:lvl4pPr>
              <a:defRPr sz="2000"/>
            </a:lvl4pPr>
            <a:lvl5pPr>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3"/>
          <p:cNvSpPr>
            <a:spLocks noGrp="1"/>
          </p:cNvSpPr>
          <p:nvPr>
            <p:ph type="dt" sz="half" idx="15"/>
          </p:nvPr>
        </p:nvSpPr>
        <p:spPr/>
        <p:txBody>
          <a:bodyPr/>
          <a:lstStyle>
            <a:lvl1pPr>
              <a:defRPr/>
            </a:lvl1pPr>
          </a:lstStyle>
          <a:p>
            <a:fld id="{BCEF0302-1F95-4F1A-99BA-306C06662E09}" type="datetime1">
              <a:rPr lang="en-GB" altLang="en-US"/>
              <a:pPr/>
              <a:t>13/08/2018</a:t>
            </a:fld>
            <a:endParaRPr lang="en-GB" altLang="en-US"/>
          </a:p>
        </p:txBody>
      </p:sp>
      <p:sp>
        <p:nvSpPr>
          <p:cNvPr id="6" name="Footer Placeholder 4"/>
          <p:cNvSpPr>
            <a:spLocks noGrp="1"/>
          </p:cNvSpPr>
          <p:nvPr>
            <p:ph type="ftr" sz="quarter" idx="16"/>
          </p:nvPr>
        </p:nvSpPr>
        <p:spPr/>
        <p:txBody>
          <a:bodyPr/>
          <a:lstStyle>
            <a:lvl1pPr>
              <a:defRPr/>
            </a:lvl1pPr>
          </a:lstStyle>
          <a:p>
            <a:pPr>
              <a:defRPr/>
            </a:pPr>
            <a:r>
              <a:rPr lang="en-GB"/>
              <a:t>Title of presentation (Insert &gt; Header &amp; Footer &gt; Slide &gt; Footer &gt; Apply to all)</a:t>
            </a:r>
          </a:p>
        </p:txBody>
      </p:sp>
      <p:sp>
        <p:nvSpPr>
          <p:cNvPr id="9" name="Slide Number Placeholder 5"/>
          <p:cNvSpPr>
            <a:spLocks noGrp="1"/>
          </p:cNvSpPr>
          <p:nvPr>
            <p:ph type="sldNum" sz="quarter" idx="17"/>
          </p:nvPr>
        </p:nvSpPr>
        <p:spPr/>
        <p:txBody>
          <a:bodyPr/>
          <a:lstStyle>
            <a:lvl1pPr>
              <a:defRPr/>
            </a:lvl1pPr>
          </a:lstStyle>
          <a:p>
            <a:fld id="{DDF825B2-ABAC-4E56-ACD0-2E65BABF32B3}" type="slidenum">
              <a:rPr lang="en-GB" altLang="en-US"/>
              <a:pPr/>
              <a:t>‹#›</a:t>
            </a:fld>
            <a:endParaRPr lang="en-GB" altLang="en-US"/>
          </a:p>
        </p:txBody>
      </p:sp>
    </p:spTree>
    <p:extLst>
      <p:ext uri="{BB962C8B-B14F-4D97-AF65-F5344CB8AC3E}">
        <p14:creationId xmlns:p14="http://schemas.microsoft.com/office/powerpoint/2010/main" val="966769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screen Image + Footer">
    <p:spTree>
      <p:nvGrpSpPr>
        <p:cNvPr id="1" name=""/>
        <p:cNvGrpSpPr/>
        <p:nvPr/>
      </p:nvGrpSpPr>
      <p:grpSpPr>
        <a:xfrm>
          <a:off x="0" y="0"/>
          <a:ext cx="0" cy="0"/>
          <a:chOff x="0" y="0"/>
          <a:chExt cx="0" cy="0"/>
        </a:xfrm>
      </p:grpSpPr>
      <p:pic>
        <p:nvPicPr>
          <p:cNvPr id="2" name="Picture 2" descr="2013_Jisc_Logo_RGB300(19.5mm).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5900" y="0"/>
            <a:ext cx="7191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3"/>
          <p:cNvCxnSpPr>
            <a:cxnSpLocks noChangeShapeType="1"/>
          </p:cNvCxnSpPr>
          <p:nvPr/>
        </p:nvCxnSpPr>
        <p:spPr bwMode="auto">
          <a:xfrm>
            <a:off x="215900" y="4872038"/>
            <a:ext cx="8712200"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sp>
        <p:nvSpPr>
          <p:cNvPr id="4" name="Date Placeholder 3"/>
          <p:cNvSpPr>
            <a:spLocks noGrp="1"/>
          </p:cNvSpPr>
          <p:nvPr>
            <p:ph type="dt" sz="half" idx="10"/>
          </p:nvPr>
        </p:nvSpPr>
        <p:spPr>
          <a:xfrm>
            <a:off x="215900" y="4872038"/>
            <a:ext cx="719138" cy="163512"/>
          </a:xfrm>
          <a:prstGeom prst="rect">
            <a:avLst/>
          </a:prstGeom>
        </p:spPr>
        <p:txBody>
          <a:bodyPr vert="horz" wrap="square" lIns="0" tIns="0" rIns="0" bIns="0" numCol="1" anchor="t" anchorCtr="0" compatLnSpc="1">
            <a:prstTxWarp prst="textNoShape">
              <a:avLst/>
            </a:prstTxWarp>
            <a:noAutofit/>
          </a:bodyPr>
          <a:lstStyle>
            <a:lvl1pPr>
              <a:defRPr sz="900" b="1">
                <a:solidFill>
                  <a:srgbClr val="9BA7A8"/>
                </a:solidFill>
              </a:defRPr>
            </a:lvl1pPr>
          </a:lstStyle>
          <a:p>
            <a:fld id="{B233E552-F407-4D8A-8FDF-86805101C586}" type="datetime1">
              <a:rPr lang="en-GB" altLang="en-US"/>
              <a:pPr/>
              <a:t>13/08/2018</a:t>
            </a:fld>
            <a:endParaRPr lang="en-GB" altLang="en-US"/>
          </a:p>
        </p:txBody>
      </p:sp>
      <p:sp>
        <p:nvSpPr>
          <p:cNvPr id="5" name="Footer Placeholder 4"/>
          <p:cNvSpPr>
            <a:spLocks noGrp="1"/>
          </p:cNvSpPr>
          <p:nvPr>
            <p:ph type="ftr" sz="quarter" idx="11"/>
          </p:nvPr>
        </p:nvSpPr>
        <p:spPr>
          <a:xfrm>
            <a:off x="935038" y="4872038"/>
            <a:ext cx="7273925" cy="163512"/>
          </a:xfrm>
          <a:prstGeom prst="rect">
            <a:avLst/>
          </a:prstGeom>
        </p:spPr>
        <p:txBody>
          <a:bodyPr vert="horz" wrap="square" lIns="0" tIns="7200" rIns="0" bIns="0" rtlCol="0" anchor="t" anchorCtr="0">
            <a:noAutofit/>
          </a:bodyPr>
          <a:lstStyle>
            <a:lvl1pPr algn="l" eaLnBrk="1" fontAlgn="auto" hangingPunct="1">
              <a:spcBef>
                <a:spcPts val="0"/>
              </a:spcBef>
              <a:spcAft>
                <a:spcPts val="0"/>
              </a:spcAft>
              <a:defRPr sz="950">
                <a:solidFill>
                  <a:srgbClr val="9BA7A8"/>
                </a:solidFill>
                <a:latin typeface="+mn-lt"/>
                <a:ea typeface="+mn-ea"/>
              </a:defRPr>
            </a:lvl1pPr>
          </a:lstStyle>
          <a:p>
            <a:pPr>
              <a:defRPr/>
            </a:pPr>
            <a:r>
              <a:rPr lang="en-GB"/>
              <a:t>Title of presentation (Insert &gt; Header &amp; Footer &gt; Slide &gt; Footer &gt; Apply to all)</a:t>
            </a:r>
          </a:p>
        </p:txBody>
      </p:sp>
      <p:sp>
        <p:nvSpPr>
          <p:cNvPr id="6" name="Slide Number Placeholder 5"/>
          <p:cNvSpPr>
            <a:spLocks noGrp="1"/>
          </p:cNvSpPr>
          <p:nvPr>
            <p:ph type="sldNum" sz="quarter" idx="12"/>
          </p:nvPr>
        </p:nvSpPr>
        <p:spPr>
          <a:xfrm>
            <a:off x="8208963" y="4872038"/>
            <a:ext cx="719137" cy="163512"/>
          </a:xfrm>
          <a:prstGeom prst="rect">
            <a:avLst/>
          </a:prstGeom>
        </p:spPr>
        <p:txBody>
          <a:bodyPr vert="horz" wrap="square" lIns="0" tIns="0" rIns="0" bIns="0" numCol="1" anchor="t" anchorCtr="0" compatLnSpc="1">
            <a:prstTxWarp prst="textNoShape">
              <a:avLst/>
            </a:prstTxWarp>
            <a:noAutofit/>
          </a:bodyPr>
          <a:lstStyle>
            <a:lvl1pPr algn="r">
              <a:defRPr sz="900" b="1">
                <a:solidFill>
                  <a:srgbClr val="9BA7A8"/>
                </a:solidFill>
              </a:defRPr>
            </a:lvl1pPr>
          </a:lstStyle>
          <a:p>
            <a:fld id="{6865897C-E678-4F68-BCE7-194907C3FC30}" type="slidenum">
              <a:rPr lang="en-GB" altLang="en-US"/>
              <a:pPr/>
              <a:t>‹#›</a:t>
            </a:fld>
            <a:endParaRPr lang="en-GB" altLang="en-US"/>
          </a:p>
        </p:txBody>
      </p:sp>
    </p:spTree>
    <p:extLst>
      <p:ext uri="{BB962C8B-B14F-4D97-AF65-F5344CB8AC3E}">
        <p14:creationId xmlns:p14="http://schemas.microsoft.com/office/powerpoint/2010/main" val="485186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screen Image + Title">
    <p:spTree>
      <p:nvGrpSpPr>
        <p:cNvPr id="1" name=""/>
        <p:cNvGrpSpPr/>
        <p:nvPr/>
      </p:nvGrpSpPr>
      <p:grpSpPr>
        <a:xfrm>
          <a:off x="0" y="0"/>
          <a:ext cx="0" cy="0"/>
          <a:chOff x="0" y="0"/>
          <a:chExt cx="0" cy="0"/>
        </a:xfrm>
      </p:grpSpPr>
      <p:pic>
        <p:nvPicPr>
          <p:cNvPr id="3" name="Picture 2" descr="2013_Jisc_Logo_RGB300(19.5mm).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5900" y="0"/>
            <a:ext cx="7191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baseline="0">
                <a:solidFill>
                  <a:schemeClr val="bg1"/>
                </a:solidFill>
              </a:defRPr>
            </a:lvl1pPr>
          </a:lstStyle>
          <a:p>
            <a:endParaRPr lang="en-GB"/>
          </a:p>
        </p:txBody>
      </p:sp>
    </p:spTree>
    <p:extLst>
      <p:ext uri="{BB962C8B-B14F-4D97-AF65-F5344CB8AC3E}">
        <p14:creationId xmlns:p14="http://schemas.microsoft.com/office/powerpoint/2010/main" val="1057823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screen image + Logo">
    <p:spTree>
      <p:nvGrpSpPr>
        <p:cNvPr id="1" name=""/>
        <p:cNvGrpSpPr/>
        <p:nvPr/>
      </p:nvGrpSpPr>
      <p:grpSpPr>
        <a:xfrm>
          <a:off x="0" y="0"/>
          <a:ext cx="0" cy="0"/>
          <a:chOff x="0" y="0"/>
          <a:chExt cx="0" cy="0"/>
        </a:xfrm>
      </p:grpSpPr>
      <p:pic>
        <p:nvPicPr>
          <p:cNvPr id="2" name="Picture 2" descr="2013_Jisc_Logo_RGB300(19.5mm).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5900" y="0"/>
            <a:ext cx="7191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17134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ur Referenc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a:p>
        </p:txBody>
      </p:sp>
      <p:sp>
        <p:nvSpPr>
          <p:cNvPr id="3" name="Date Placeholder 3"/>
          <p:cNvSpPr>
            <a:spLocks noGrp="1"/>
          </p:cNvSpPr>
          <p:nvPr>
            <p:ph type="dt" sz="half" idx="10"/>
          </p:nvPr>
        </p:nvSpPr>
        <p:spPr/>
        <p:txBody>
          <a:bodyPr/>
          <a:lstStyle>
            <a:lvl1pPr>
              <a:defRPr/>
            </a:lvl1pPr>
          </a:lstStyle>
          <a:p>
            <a:fld id="{1593A6E7-88D2-4F21-AB98-B52F9707A861}" type="datetime1">
              <a:rPr lang="en-GB" altLang="en-US"/>
              <a:pPr/>
              <a:t>13/08/2018</a:t>
            </a:fld>
            <a:endParaRPr lang="en-GB" altLang="en-US"/>
          </a:p>
        </p:txBody>
      </p:sp>
      <p:sp>
        <p:nvSpPr>
          <p:cNvPr id="4" name="Footer Placeholder 4"/>
          <p:cNvSpPr>
            <a:spLocks noGrp="1"/>
          </p:cNvSpPr>
          <p:nvPr>
            <p:ph type="ftr" sz="quarter" idx="11"/>
          </p:nvPr>
        </p:nvSpPr>
        <p:spPr/>
        <p:txBody>
          <a:bodyPr/>
          <a:lstStyle>
            <a:lvl1pPr>
              <a:defRPr/>
            </a:lvl1pPr>
          </a:lstStyle>
          <a:p>
            <a:pPr>
              <a:defRPr/>
            </a:pPr>
            <a:r>
              <a:rPr lang="en-GB"/>
              <a:t>Title of presentation (Insert &gt; Header &amp; Footer &gt; Slide &gt; Footer &gt; Apply to all)</a:t>
            </a:r>
          </a:p>
        </p:txBody>
      </p:sp>
      <p:sp>
        <p:nvSpPr>
          <p:cNvPr id="5" name="Slide Number Placeholder 5"/>
          <p:cNvSpPr>
            <a:spLocks noGrp="1"/>
          </p:cNvSpPr>
          <p:nvPr>
            <p:ph type="sldNum" sz="quarter" idx="12"/>
          </p:nvPr>
        </p:nvSpPr>
        <p:spPr/>
        <p:txBody>
          <a:bodyPr/>
          <a:lstStyle>
            <a:lvl1pPr>
              <a:defRPr/>
            </a:lvl1pPr>
          </a:lstStyle>
          <a:p>
            <a:fld id="{3ECE8E9A-FF68-47FB-A97C-0EE24BB93C58}" type="slidenum">
              <a:rPr lang="en-GB" altLang="en-US"/>
              <a:pPr/>
              <a:t>‹#›</a:t>
            </a:fld>
            <a:endParaRPr lang="en-GB" altLang="en-US"/>
          </a:p>
        </p:txBody>
      </p:sp>
    </p:spTree>
    <p:extLst>
      <p:ext uri="{BB962C8B-B14F-4D97-AF65-F5344CB8AC3E}">
        <p14:creationId xmlns:p14="http://schemas.microsoft.com/office/powerpoint/2010/main" val="2097590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Panel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7" name="Content Placeholder 6"/>
          <p:cNvSpPr>
            <a:spLocks noGrp="1"/>
          </p:cNvSpPr>
          <p:nvPr>
            <p:ph sz="quarter" idx="13"/>
          </p:nvPr>
        </p:nvSpPr>
        <p:spPr>
          <a:xfrm>
            <a:off x="215900" y="879475"/>
            <a:ext cx="4103595" cy="3852864"/>
          </a:xfrm>
        </p:spPr>
        <p:txBody>
          <a:bodyPr>
            <a:noAutofit/>
          </a:bodyPr>
          <a:lstStyle>
            <a:lvl1pPr>
              <a:defRPr sz="2400"/>
            </a:lvl1pPr>
            <a:lvl2pPr>
              <a:defRPr sz="2400"/>
            </a:lvl2pPr>
            <a:lvl3pPr>
              <a:defRPr sz="2000"/>
            </a:lvl3pPr>
            <a:lvl4pPr>
              <a:defRPr sz="2000"/>
            </a:lvl4pPr>
            <a:lvl5pPr>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Content Placeholder 6"/>
          <p:cNvSpPr>
            <a:spLocks noGrp="1"/>
          </p:cNvSpPr>
          <p:nvPr>
            <p:ph sz="quarter" idx="14"/>
          </p:nvPr>
        </p:nvSpPr>
        <p:spPr>
          <a:xfrm>
            <a:off x="4824412" y="879475"/>
            <a:ext cx="4103687" cy="1692275"/>
          </a:xfrm>
        </p:spPr>
        <p:txBody>
          <a:bodyPr>
            <a:noAutofit/>
          </a:bodyPr>
          <a:lstStyle>
            <a:lvl1pPr>
              <a:defRPr sz="2400"/>
            </a:lvl1pPr>
            <a:lvl2pPr>
              <a:defRPr sz="2400"/>
            </a:lvl2pPr>
            <a:lvl3pPr>
              <a:defRPr sz="2000"/>
            </a:lvl3pPr>
            <a:lvl4pPr>
              <a:defRPr sz="2000"/>
            </a:lvl4pPr>
            <a:lvl5pPr>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 name="Content Placeholder 6"/>
          <p:cNvSpPr>
            <a:spLocks noGrp="1"/>
          </p:cNvSpPr>
          <p:nvPr>
            <p:ph sz="quarter" idx="15"/>
          </p:nvPr>
        </p:nvSpPr>
        <p:spPr>
          <a:xfrm>
            <a:off x="4824451" y="3040339"/>
            <a:ext cx="4103649" cy="1692000"/>
          </a:xfrm>
        </p:spPr>
        <p:txBody>
          <a:bodyPr>
            <a:noAutofit/>
          </a:bodyPr>
          <a:lstStyle>
            <a:lvl1pPr>
              <a:defRPr sz="2400"/>
            </a:lvl1pPr>
            <a:lvl2pPr>
              <a:defRPr sz="2400"/>
            </a:lvl2pPr>
            <a:lvl3pPr>
              <a:defRPr sz="2000"/>
            </a:lvl3pPr>
            <a:lvl4pPr>
              <a:defRPr sz="2000"/>
            </a:lvl4pPr>
            <a:lvl5pPr>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Date Placeholder 3"/>
          <p:cNvSpPr>
            <a:spLocks noGrp="1"/>
          </p:cNvSpPr>
          <p:nvPr>
            <p:ph type="dt" sz="half" idx="16"/>
          </p:nvPr>
        </p:nvSpPr>
        <p:spPr/>
        <p:txBody>
          <a:bodyPr/>
          <a:lstStyle>
            <a:lvl1pPr>
              <a:defRPr/>
            </a:lvl1pPr>
          </a:lstStyle>
          <a:p>
            <a:fld id="{B46257C2-C3E3-423B-89D7-CD7A09ED43DC}" type="datetime1">
              <a:rPr lang="en-GB" altLang="en-US"/>
              <a:pPr/>
              <a:t>13/08/2018</a:t>
            </a:fld>
            <a:endParaRPr lang="en-GB" altLang="en-US"/>
          </a:p>
        </p:txBody>
      </p:sp>
      <p:sp>
        <p:nvSpPr>
          <p:cNvPr id="10" name="Footer Placeholder 4"/>
          <p:cNvSpPr>
            <a:spLocks noGrp="1"/>
          </p:cNvSpPr>
          <p:nvPr>
            <p:ph type="ftr" sz="quarter" idx="17"/>
          </p:nvPr>
        </p:nvSpPr>
        <p:spPr/>
        <p:txBody>
          <a:bodyPr/>
          <a:lstStyle>
            <a:lvl1pPr>
              <a:defRPr/>
            </a:lvl1pPr>
          </a:lstStyle>
          <a:p>
            <a:pPr>
              <a:defRPr/>
            </a:pPr>
            <a:r>
              <a:rPr lang="en-GB"/>
              <a:t>Title of presentation (Insert &gt; Header &amp; Footer &gt; Slide &gt; Footer &gt; Apply to all)</a:t>
            </a:r>
          </a:p>
        </p:txBody>
      </p:sp>
      <p:sp>
        <p:nvSpPr>
          <p:cNvPr id="11" name="Slide Number Placeholder 5"/>
          <p:cNvSpPr>
            <a:spLocks noGrp="1"/>
          </p:cNvSpPr>
          <p:nvPr>
            <p:ph type="sldNum" sz="quarter" idx="18"/>
          </p:nvPr>
        </p:nvSpPr>
        <p:spPr/>
        <p:txBody>
          <a:bodyPr/>
          <a:lstStyle>
            <a:lvl1pPr>
              <a:defRPr/>
            </a:lvl1pPr>
          </a:lstStyle>
          <a:p>
            <a:fld id="{758EF797-33D3-4C1A-8F22-52142394B92A}" type="slidenum">
              <a:rPr lang="en-GB" altLang="en-US"/>
              <a:pPr/>
              <a:t>‹#›</a:t>
            </a:fld>
            <a:endParaRPr lang="en-GB" altLang="en-US"/>
          </a:p>
        </p:txBody>
      </p:sp>
    </p:spTree>
    <p:extLst>
      <p:ext uri="{BB962C8B-B14F-4D97-AF65-F5344CB8AC3E}">
        <p14:creationId xmlns:p14="http://schemas.microsoft.com/office/powerpoint/2010/main" val="1979201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7" name="Content Placeholder 6"/>
          <p:cNvSpPr>
            <a:spLocks noGrp="1"/>
          </p:cNvSpPr>
          <p:nvPr>
            <p:ph sz="quarter" idx="13"/>
          </p:nvPr>
        </p:nvSpPr>
        <p:spPr>
          <a:xfrm>
            <a:off x="215902" y="1384300"/>
            <a:ext cx="8712198" cy="3348037"/>
          </a:xfr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ext Placeholder 7"/>
          <p:cNvSpPr>
            <a:spLocks noGrp="1"/>
          </p:cNvSpPr>
          <p:nvPr>
            <p:ph type="body" sz="quarter" idx="14"/>
          </p:nvPr>
        </p:nvSpPr>
        <p:spPr>
          <a:xfrm>
            <a:off x="215900" y="879475"/>
            <a:ext cx="8677276" cy="387798"/>
          </a:xfrm>
        </p:spPr>
        <p:txBody>
          <a:bodyPr>
            <a:spAutoFit/>
          </a:bodyPr>
          <a:lstStyle>
            <a:lvl1pPr marL="0" indent="0">
              <a:buNone/>
              <a:defRPr b="1"/>
            </a:lvl1pPr>
          </a:lstStyle>
          <a:p>
            <a:pPr lvl="0"/>
            <a:r>
              <a:rPr lang="en-US" noProof="0"/>
              <a:t>Click to edit Master text styles</a:t>
            </a:r>
          </a:p>
        </p:txBody>
      </p:sp>
      <p:sp>
        <p:nvSpPr>
          <p:cNvPr id="5" name="Date Placeholder 3"/>
          <p:cNvSpPr>
            <a:spLocks noGrp="1"/>
          </p:cNvSpPr>
          <p:nvPr>
            <p:ph type="dt" sz="half" idx="15"/>
          </p:nvPr>
        </p:nvSpPr>
        <p:spPr/>
        <p:txBody>
          <a:bodyPr/>
          <a:lstStyle>
            <a:lvl1pPr>
              <a:defRPr/>
            </a:lvl1pPr>
          </a:lstStyle>
          <a:p>
            <a:fld id="{5313AEDA-B3C8-4608-A84F-FB296013CD00}" type="datetime1">
              <a:rPr lang="en-GB" altLang="en-US"/>
              <a:pPr/>
              <a:t>13/08/2018</a:t>
            </a:fld>
            <a:endParaRPr lang="en-GB" altLang="en-US"/>
          </a:p>
        </p:txBody>
      </p:sp>
      <p:sp>
        <p:nvSpPr>
          <p:cNvPr id="6" name="Footer Placeholder 4"/>
          <p:cNvSpPr>
            <a:spLocks noGrp="1"/>
          </p:cNvSpPr>
          <p:nvPr>
            <p:ph type="ftr" sz="quarter" idx="16"/>
          </p:nvPr>
        </p:nvSpPr>
        <p:spPr/>
        <p:txBody>
          <a:bodyPr/>
          <a:lstStyle>
            <a:lvl1pPr>
              <a:defRPr/>
            </a:lvl1pPr>
          </a:lstStyle>
          <a:p>
            <a:pPr>
              <a:defRPr/>
            </a:pPr>
            <a:r>
              <a:rPr lang="en-GB"/>
              <a:t>Title of presentation (Insert &gt; Header &amp; Footer &gt; Slide &gt; Footer &gt; Apply to all)</a:t>
            </a:r>
          </a:p>
        </p:txBody>
      </p:sp>
      <p:sp>
        <p:nvSpPr>
          <p:cNvPr id="9" name="Slide Number Placeholder 5"/>
          <p:cNvSpPr>
            <a:spLocks noGrp="1"/>
          </p:cNvSpPr>
          <p:nvPr>
            <p:ph type="sldNum" sz="quarter" idx="17"/>
          </p:nvPr>
        </p:nvSpPr>
        <p:spPr/>
        <p:txBody>
          <a:bodyPr/>
          <a:lstStyle>
            <a:lvl1pPr>
              <a:defRPr/>
            </a:lvl1pPr>
          </a:lstStyle>
          <a:p>
            <a:fld id="{289385FB-36C8-4975-A94B-7F628385AFA9}" type="slidenum">
              <a:rPr lang="en-GB" altLang="en-US"/>
              <a:pPr/>
              <a:t>‹#›</a:t>
            </a:fld>
            <a:endParaRPr lang="en-GB" altLang="en-US"/>
          </a:p>
        </p:txBody>
      </p:sp>
    </p:spTree>
    <p:extLst>
      <p:ext uri="{BB962C8B-B14F-4D97-AF65-F5344CB8AC3E}">
        <p14:creationId xmlns:p14="http://schemas.microsoft.com/office/powerpoint/2010/main" val="1716327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Col 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7" name="Content Placeholder 6"/>
          <p:cNvSpPr>
            <a:spLocks noGrp="1"/>
          </p:cNvSpPr>
          <p:nvPr>
            <p:ph sz="quarter" idx="13"/>
          </p:nvPr>
        </p:nvSpPr>
        <p:spPr>
          <a:xfrm>
            <a:off x="215901" y="1384300"/>
            <a:ext cx="4103593" cy="3348038"/>
          </a:xfrm>
        </p:spPr>
        <p:txBody>
          <a:bodyPr>
            <a:noAutofit/>
          </a:bodyPr>
          <a:lstStyle>
            <a:lvl1pPr>
              <a:defRPr sz="2400"/>
            </a:lvl1pPr>
            <a:lvl2pPr>
              <a:defRPr sz="2400"/>
            </a:lvl2pPr>
            <a:lvl3pPr>
              <a:defRPr sz="2000"/>
            </a:lvl3pPr>
            <a:lvl4pPr>
              <a:defRPr sz="2000"/>
            </a:lvl4pPr>
            <a:lvl5pPr>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ext Placeholder 7"/>
          <p:cNvSpPr>
            <a:spLocks noGrp="1"/>
          </p:cNvSpPr>
          <p:nvPr>
            <p:ph type="body" sz="quarter" idx="14"/>
          </p:nvPr>
        </p:nvSpPr>
        <p:spPr>
          <a:xfrm>
            <a:off x="215901" y="879475"/>
            <a:ext cx="4103687" cy="337500"/>
          </a:xfrm>
        </p:spPr>
        <p:txBody>
          <a:bodyPr/>
          <a:lstStyle>
            <a:lvl1pPr marL="0" indent="0">
              <a:buNone/>
              <a:defRPr sz="2400" b="1"/>
            </a:lvl1pPr>
          </a:lstStyle>
          <a:p>
            <a:pPr lvl="0"/>
            <a:r>
              <a:rPr lang="en-US" noProof="0"/>
              <a:t>Click to edit Master text styles</a:t>
            </a:r>
          </a:p>
        </p:txBody>
      </p:sp>
      <p:sp>
        <p:nvSpPr>
          <p:cNvPr id="9" name="Content Placeholder 6"/>
          <p:cNvSpPr>
            <a:spLocks noGrp="1"/>
          </p:cNvSpPr>
          <p:nvPr>
            <p:ph sz="quarter" idx="15"/>
          </p:nvPr>
        </p:nvSpPr>
        <p:spPr>
          <a:xfrm>
            <a:off x="4824450" y="1384300"/>
            <a:ext cx="4103650" cy="3348038"/>
          </a:xfrm>
        </p:spPr>
        <p:txBody>
          <a:bodyPr>
            <a:noAutofit/>
          </a:bodyPr>
          <a:lstStyle>
            <a:lvl1pPr>
              <a:defRPr sz="2400"/>
            </a:lvl1pPr>
            <a:lvl2pPr>
              <a:defRPr sz="2400"/>
            </a:lvl2pPr>
            <a:lvl3pPr>
              <a:defRPr sz="2000"/>
            </a:lvl3pPr>
            <a:lvl4pPr>
              <a:defRPr sz="2000"/>
            </a:lvl4pPr>
            <a:lvl5pPr>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0" name="Text Placeholder 7"/>
          <p:cNvSpPr>
            <a:spLocks noGrp="1"/>
          </p:cNvSpPr>
          <p:nvPr>
            <p:ph type="body" sz="quarter" idx="16"/>
          </p:nvPr>
        </p:nvSpPr>
        <p:spPr>
          <a:xfrm>
            <a:off x="4824450" y="877356"/>
            <a:ext cx="4103650" cy="337500"/>
          </a:xfrm>
        </p:spPr>
        <p:txBody>
          <a:bodyPr/>
          <a:lstStyle>
            <a:lvl1pPr marL="0" indent="0">
              <a:buNone/>
              <a:defRPr sz="2400" b="1"/>
            </a:lvl1pPr>
          </a:lstStyle>
          <a:p>
            <a:pPr lvl="0"/>
            <a:r>
              <a:rPr lang="en-US" noProof="0"/>
              <a:t>Click to edit Master text styles</a:t>
            </a:r>
          </a:p>
        </p:txBody>
      </p:sp>
      <p:sp>
        <p:nvSpPr>
          <p:cNvPr id="11" name="Date Placeholder 3"/>
          <p:cNvSpPr>
            <a:spLocks noGrp="1"/>
          </p:cNvSpPr>
          <p:nvPr>
            <p:ph type="dt" sz="half" idx="17"/>
          </p:nvPr>
        </p:nvSpPr>
        <p:spPr/>
        <p:txBody>
          <a:bodyPr/>
          <a:lstStyle>
            <a:lvl1pPr>
              <a:defRPr/>
            </a:lvl1pPr>
          </a:lstStyle>
          <a:p>
            <a:fld id="{88643595-A96E-40CB-A637-A0674A258F88}" type="datetime1">
              <a:rPr lang="en-GB" altLang="en-US"/>
              <a:pPr/>
              <a:t>13/08/2018</a:t>
            </a:fld>
            <a:endParaRPr lang="en-GB" altLang="en-US"/>
          </a:p>
        </p:txBody>
      </p:sp>
      <p:sp>
        <p:nvSpPr>
          <p:cNvPr id="12" name="Footer Placeholder 4"/>
          <p:cNvSpPr>
            <a:spLocks noGrp="1"/>
          </p:cNvSpPr>
          <p:nvPr>
            <p:ph type="ftr" sz="quarter" idx="18"/>
          </p:nvPr>
        </p:nvSpPr>
        <p:spPr/>
        <p:txBody>
          <a:bodyPr/>
          <a:lstStyle>
            <a:lvl1pPr>
              <a:defRPr/>
            </a:lvl1pPr>
          </a:lstStyle>
          <a:p>
            <a:pPr>
              <a:defRPr/>
            </a:pPr>
            <a:r>
              <a:rPr lang="en-GB"/>
              <a:t>Title of presentation (Insert &gt; Header &amp; Footer &gt; Slide &gt; Footer &gt; Apply to all)</a:t>
            </a:r>
          </a:p>
        </p:txBody>
      </p:sp>
      <p:sp>
        <p:nvSpPr>
          <p:cNvPr id="13" name="Slide Number Placeholder 5"/>
          <p:cNvSpPr>
            <a:spLocks noGrp="1"/>
          </p:cNvSpPr>
          <p:nvPr>
            <p:ph type="sldNum" sz="quarter" idx="19"/>
          </p:nvPr>
        </p:nvSpPr>
        <p:spPr/>
        <p:txBody>
          <a:bodyPr/>
          <a:lstStyle>
            <a:lvl1pPr>
              <a:defRPr/>
            </a:lvl1pPr>
          </a:lstStyle>
          <a:p>
            <a:fld id="{E9224E4A-14C6-41B7-95C8-7B0DE98E0160}" type="slidenum">
              <a:rPr lang="en-GB" altLang="en-US"/>
              <a:pPr/>
              <a:t>‹#›</a:t>
            </a:fld>
            <a:endParaRPr lang="en-GB" altLang="en-US"/>
          </a:p>
        </p:txBody>
      </p:sp>
    </p:spTree>
    <p:extLst>
      <p:ext uri="{BB962C8B-B14F-4D97-AF65-F5344CB8AC3E}">
        <p14:creationId xmlns:p14="http://schemas.microsoft.com/office/powerpoint/2010/main" val="3493063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Panel 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8" name="Content Placeholder 6"/>
          <p:cNvSpPr>
            <a:spLocks noGrp="1"/>
          </p:cNvSpPr>
          <p:nvPr>
            <p:ph sz="quarter" idx="14"/>
          </p:nvPr>
        </p:nvSpPr>
        <p:spPr>
          <a:xfrm>
            <a:off x="4824450" y="879474"/>
            <a:ext cx="4103650" cy="1692275"/>
          </a:xfrm>
        </p:spPr>
        <p:txBody>
          <a:bodyPr>
            <a:noAutofit/>
          </a:bodyPr>
          <a:lstStyle>
            <a:lvl1pPr>
              <a:defRPr sz="2400"/>
            </a:lvl1pPr>
            <a:lvl2pPr>
              <a:defRPr sz="2400"/>
            </a:lvl2pPr>
            <a:lvl3pPr>
              <a:defRPr sz="2000"/>
            </a:lvl3pPr>
            <a:lvl4pPr>
              <a:defRPr sz="2000"/>
            </a:lvl4pPr>
            <a:lvl5pPr>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 name="Content Placeholder 6"/>
          <p:cNvSpPr>
            <a:spLocks noGrp="1"/>
          </p:cNvSpPr>
          <p:nvPr>
            <p:ph sz="quarter" idx="15"/>
          </p:nvPr>
        </p:nvSpPr>
        <p:spPr>
          <a:xfrm>
            <a:off x="4824413" y="3040338"/>
            <a:ext cx="4103650" cy="1692000"/>
          </a:xfrm>
        </p:spPr>
        <p:txBody>
          <a:bodyPr>
            <a:noAutofit/>
          </a:bodyPr>
          <a:lstStyle>
            <a:lvl1pPr>
              <a:defRPr sz="2400"/>
            </a:lvl1pPr>
            <a:lvl2pPr>
              <a:defRPr sz="2400"/>
            </a:lvl2pPr>
            <a:lvl3pPr>
              <a:defRPr sz="2000"/>
            </a:lvl3pPr>
            <a:lvl4pPr>
              <a:defRPr sz="2000"/>
            </a:lvl4pPr>
            <a:lvl5pPr>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0" name="Content Placeholder 6"/>
          <p:cNvSpPr>
            <a:spLocks noGrp="1"/>
          </p:cNvSpPr>
          <p:nvPr>
            <p:ph sz="quarter" idx="13"/>
          </p:nvPr>
        </p:nvSpPr>
        <p:spPr>
          <a:xfrm>
            <a:off x="215900" y="1384300"/>
            <a:ext cx="4103593" cy="3348038"/>
          </a:xfrm>
        </p:spPr>
        <p:txBody>
          <a:bodyPr>
            <a:noAutofit/>
          </a:bodyPr>
          <a:lstStyle>
            <a:lvl1pPr>
              <a:defRPr sz="2400"/>
            </a:lvl1pPr>
            <a:lvl2pPr>
              <a:defRPr sz="2400"/>
            </a:lvl2pPr>
            <a:lvl3pPr>
              <a:defRPr sz="2000"/>
            </a:lvl3pPr>
            <a:lvl4pPr>
              <a:defRPr sz="2000"/>
            </a:lvl4pPr>
            <a:lvl5pPr>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1" name="Text Placeholder 7"/>
          <p:cNvSpPr>
            <a:spLocks noGrp="1"/>
          </p:cNvSpPr>
          <p:nvPr>
            <p:ph type="body" sz="quarter" idx="16"/>
          </p:nvPr>
        </p:nvSpPr>
        <p:spPr>
          <a:xfrm>
            <a:off x="250824" y="879475"/>
            <a:ext cx="4068764" cy="337500"/>
          </a:xfrm>
        </p:spPr>
        <p:txBody>
          <a:bodyPr/>
          <a:lstStyle>
            <a:lvl1pPr marL="0" indent="0">
              <a:buNone/>
              <a:defRPr sz="2400" b="1"/>
            </a:lvl1pPr>
          </a:lstStyle>
          <a:p>
            <a:pPr lvl="0"/>
            <a:r>
              <a:rPr lang="en-US" noProof="0"/>
              <a:t>Click to edit Master text styles</a:t>
            </a:r>
          </a:p>
        </p:txBody>
      </p:sp>
      <p:sp>
        <p:nvSpPr>
          <p:cNvPr id="7" name="Date Placeholder 3"/>
          <p:cNvSpPr>
            <a:spLocks noGrp="1"/>
          </p:cNvSpPr>
          <p:nvPr>
            <p:ph type="dt" sz="half" idx="17"/>
          </p:nvPr>
        </p:nvSpPr>
        <p:spPr/>
        <p:txBody>
          <a:bodyPr/>
          <a:lstStyle>
            <a:lvl1pPr>
              <a:defRPr/>
            </a:lvl1pPr>
          </a:lstStyle>
          <a:p>
            <a:fld id="{0905A95E-6EE5-4F03-B66F-288EFE24986E}" type="datetime1">
              <a:rPr lang="en-GB" altLang="en-US"/>
              <a:pPr/>
              <a:t>13/08/2018</a:t>
            </a:fld>
            <a:endParaRPr lang="en-GB" altLang="en-US"/>
          </a:p>
        </p:txBody>
      </p:sp>
      <p:sp>
        <p:nvSpPr>
          <p:cNvPr id="12" name="Footer Placeholder 4"/>
          <p:cNvSpPr>
            <a:spLocks noGrp="1"/>
          </p:cNvSpPr>
          <p:nvPr>
            <p:ph type="ftr" sz="quarter" idx="18"/>
          </p:nvPr>
        </p:nvSpPr>
        <p:spPr/>
        <p:txBody>
          <a:bodyPr/>
          <a:lstStyle>
            <a:lvl1pPr>
              <a:defRPr/>
            </a:lvl1pPr>
          </a:lstStyle>
          <a:p>
            <a:pPr>
              <a:defRPr/>
            </a:pPr>
            <a:r>
              <a:rPr lang="en-GB"/>
              <a:t>Title of presentation (Insert &gt; Header &amp; Footer &gt; Slide &gt; Footer &gt; Apply to all)</a:t>
            </a:r>
          </a:p>
        </p:txBody>
      </p:sp>
      <p:sp>
        <p:nvSpPr>
          <p:cNvPr id="13" name="Slide Number Placeholder 5"/>
          <p:cNvSpPr>
            <a:spLocks noGrp="1"/>
          </p:cNvSpPr>
          <p:nvPr>
            <p:ph type="sldNum" sz="quarter" idx="19"/>
          </p:nvPr>
        </p:nvSpPr>
        <p:spPr/>
        <p:txBody>
          <a:bodyPr/>
          <a:lstStyle>
            <a:lvl1pPr>
              <a:defRPr/>
            </a:lvl1pPr>
          </a:lstStyle>
          <a:p>
            <a:fld id="{99772A93-2816-4BF0-97B7-88E214E3FF7C}" type="slidenum">
              <a:rPr lang="en-GB" altLang="en-US"/>
              <a:pPr/>
              <a:t>‹#›</a:t>
            </a:fld>
            <a:endParaRPr lang="en-GB" altLang="en-US"/>
          </a:p>
        </p:txBody>
      </p:sp>
    </p:spTree>
    <p:extLst>
      <p:ext uri="{BB962C8B-B14F-4D97-AF65-F5344CB8AC3E}">
        <p14:creationId xmlns:p14="http://schemas.microsoft.com/office/powerpoint/2010/main" val="192585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8" name="Picture Placeholder 7"/>
          <p:cNvSpPr>
            <a:spLocks noGrp="1"/>
          </p:cNvSpPr>
          <p:nvPr>
            <p:ph type="pic" sz="quarter" idx="13"/>
          </p:nvPr>
        </p:nvSpPr>
        <p:spPr>
          <a:xfrm>
            <a:off x="935038" y="879473"/>
            <a:ext cx="7273925" cy="3564000"/>
          </a:xfrm>
          <a:prstGeom prst="rect">
            <a:avLst/>
          </a:prstGeom>
        </p:spPr>
        <p:txBody>
          <a:bodyPr rtlCol="0">
            <a:noAutofit/>
          </a:bodyPr>
          <a:lstStyle>
            <a:lvl1pPr marL="0" indent="0">
              <a:buNone/>
              <a:defRPr sz="2000"/>
            </a:lvl1pPr>
          </a:lstStyle>
          <a:p>
            <a:pPr lvl="0"/>
            <a:r>
              <a:rPr lang="en-US" noProof="0"/>
              <a:t>Click icon to add picture</a:t>
            </a:r>
            <a:endParaRPr lang="en-GB" noProof="0"/>
          </a:p>
        </p:txBody>
      </p:sp>
      <p:sp>
        <p:nvSpPr>
          <p:cNvPr id="11" name="Text Placeholder 10"/>
          <p:cNvSpPr>
            <a:spLocks noGrp="1"/>
          </p:cNvSpPr>
          <p:nvPr>
            <p:ph type="body" sz="quarter" idx="14"/>
          </p:nvPr>
        </p:nvSpPr>
        <p:spPr>
          <a:xfrm>
            <a:off x="935038" y="4521003"/>
            <a:ext cx="5435900" cy="202500"/>
          </a:xfrm>
          <a:prstGeom prst="rect">
            <a:avLst/>
          </a:prstGeom>
        </p:spPr>
        <p:txBody>
          <a:bodyPr/>
          <a:lstStyle>
            <a:lvl1pPr marL="0" indent="0">
              <a:buNone/>
              <a:defRPr sz="1600"/>
            </a:lvl1pPr>
            <a:lvl2pPr marL="216000" indent="0">
              <a:buNone/>
              <a:defRPr/>
            </a:lvl2pPr>
            <a:lvl3pPr marL="432000" indent="0">
              <a:buNone/>
              <a:defRPr/>
            </a:lvl3pPr>
            <a:lvl4pPr marL="648000" indent="0">
              <a:buNone/>
              <a:defRPr/>
            </a:lvl4pPr>
            <a:lvl5pPr marL="864000" indent="0">
              <a:buNone/>
              <a:defRPr/>
            </a:lvl5pPr>
          </a:lstStyle>
          <a:p>
            <a:pPr lvl="0"/>
            <a:r>
              <a:rPr lang="en-US" noProof="0"/>
              <a:t>Click to edit Master text styles</a:t>
            </a:r>
          </a:p>
        </p:txBody>
      </p:sp>
      <p:sp>
        <p:nvSpPr>
          <p:cNvPr id="12" name="Text Placeholder 10"/>
          <p:cNvSpPr>
            <a:spLocks noGrp="1"/>
          </p:cNvSpPr>
          <p:nvPr>
            <p:ph type="body" sz="quarter" idx="15"/>
          </p:nvPr>
        </p:nvSpPr>
        <p:spPr>
          <a:xfrm>
            <a:off x="6370938" y="4521003"/>
            <a:ext cx="1838025" cy="202500"/>
          </a:xfrm>
          <a:prstGeom prst="rect">
            <a:avLst/>
          </a:prstGeom>
        </p:spPr>
        <p:txBody>
          <a:bodyPr/>
          <a:lstStyle>
            <a:lvl1pPr marL="0" indent="0" algn="r">
              <a:buNone/>
              <a:defRPr sz="800">
                <a:solidFill>
                  <a:srgbClr val="9BA7A8"/>
                </a:solidFill>
              </a:defRPr>
            </a:lvl1pPr>
            <a:lvl2pPr marL="216000" indent="0">
              <a:buNone/>
              <a:defRPr/>
            </a:lvl2pPr>
            <a:lvl3pPr marL="432000" indent="0">
              <a:buNone/>
              <a:defRPr/>
            </a:lvl3pPr>
            <a:lvl4pPr marL="648000" indent="0">
              <a:buNone/>
              <a:defRPr/>
            </a:lvl4pPr>
            <a:lvl5pPr marL="864000" indent="0">
              <a:buNone/>
              <a:defRPr/>
            </a:lvl5pPr>
          </a:lstStyle>
          <a:p>
            <a:pPr lvl="0"/>
            <a:r>
              <a:rPr lang="en-US" noProof="0"/>
              <a:t>Click to edit Master text styles</a:t>
            </a:r>
          </a:p>
        </p:txBody>
      </p:sp>
      <p:sp>
        <p:nvSpPr>
          <p:cNvPr id="6" name="Date Placeholder 3"/>
          <p:cNvSpPr>
            <a:spLocks noGrp="1"/>
          </p:cNvSpPr>
          <p:nvPr>
            <p:ph type="dt" sz="half" idx="16"/>
          </p:nvPr>
        </p:nvSpPr>
        <p:spPr/>
        <p:txBody>
          <a:bodyPr/>
          <a:lstStyle>
            <a:lvl1pPr>
              <a:defRPr/>
            </a:lvl1pPr>
          </a:lstStyle>
          <a:p>
            <a:fld id="{19BB5366-9171-4FAE-BAEA-AAAE6EA6517B}" type="datetime1">
              <a:rPr lang="en-GB" altLang="en-US"/>
              <a:pPr/>
              <a:t>13/08/2018</a:t>
            </a:fld>
            <a:endParaRPr lang="en-GB" altLang="en-US"/>
          </a:p>
        </p:txBody>
      </p:sp>
      <p:sp>
        <p:nvSpPr>
          <p:cNvPr id="7" name="Footer Placeholder 4"/>
          <p:cNvSpPr>
            <a:spLocks noGrp="1"/>
          </p:cNvSpPr>
          <p:nvPr>
            <p:ph type="ftr" sz="quarter" idx="17"/>
          </p:nvPr>
        </p:nvSpPr>
        <p:spPr/>
        <p:txBody>
          <a:bodyPr/>
          <a:lstStyle>
            <a:lvl1pPr>
              <a:defRPr/>
            </a:lvl1pPr>
          </a:lstStyle>
          <a:p>
            <a:pPr>
              <a:defRPr/>
            </a:pPr>
            <a:r>
              <a:rPr lang="en-GB"/>
              <a:t>Title of presentation (Insert &gt; Header &amp; Footer &gt; Slide &gt; Footer &gt; Apply to all)</a:t>
            </a:r>
          </a:p>
        </p:txBody>
      </p:sp>
      <p:sp>
        <p:nvSpPr>
          <p:cNvPr id="9" name="Slide Number Placeholder 5"/>
          <p:cNvSpPr>
            <a:spLocks noGrp="1"/>
          </p:cNvSpPr>
          <p:nvPr>
            <p:ph type="sldNum" sz="quarter" idx="18"/>
          </p:nvPr>
        </p:nvSpPr>
        <p:spPr/>
        <p:txBody>
          <a:bodyPr/>
          <a:lstStyle>
            <a:lvl1pPr>
              <a:defRPr/>
            </a:lvl1pPr>
          </a:lstStyle>
          <a:p>
            <a:fld id="{DE0B5106-F8E5-40F9-B7F0-A289B633815B}" type="slidenum">
              <a:rPr lang="en-GB" altLang="en-US"/>
              <a:pPr/>
              <a:t>‹#›</a:t>
            </a:fld>
            <a:endParaRPr lang="en-GB" altLang="en-US"/>
          </a:p>
        </p:txBody>
      </p:sp>
    </p:spTree>
    <p:extLst>
      <p:ext uri="{BB962C8B-B14F-4D97-AF65-F5344CB8AC3E}">
        <p14:creationId xmlns:p14="http://schemas.microsoft.com/office/powerpoint/2010/main" val="1625327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fld id="{EBED33C2-04A8-4FBF-9E91-390558DBBAEA}" type="datetime1">
              <a:rPr lang="en-GB" altLang="en-US"/>
              <a:pPr/>
              <a:t>13/08/2018</a:t>
            </a:fld>
            <a:endParaRPr lang="en-GB" altLang="en-US"/>
          </a:p>
        </p:txBody>
      </p:sp>
      <p:sp>
        <p:nvSpPr>
          <p:cNvPr id="4" name="Footer Placeholder 4"/>
          <p:cNvSpPr>
            <a:spLocks noGrp="1"/>
          </p:cNvSpPr>
          <p:nvPr>
            <p:ph type="ftr" sz="quarter" idx="11"/>
          </p:nvPr>
        </p:nvSpPr>
        <p:spPr/>
        <p:txBody>
          <a:bodyPr/>
          <a:lstStyle>
            <a:lvl1pPr>
              <a:defRPr/>
            </a:lvl1pPr>
          </a:lstStyle>
          <a:p>
            <a:pPr>
              <a:defRPr/>
            </a:pPr>
            <a:r>
              <a:rPr lang="en-GB"/>
              <a:t>Title of presentation (Insert &gt; Header &amp; Footer &gt; Slide &gt; Footer &gt; Apply to all)</a:t>
            </a:r>
          </a:p>
        </p:txBody>
      </p:sp>
      <p:sp>
        <p:nvSpPr>
          <p:cNvPr id="5" name="Slide Number Placeholder 5"/>
          <p:cNvSpPr>
            <a:spLocks noGrp="1"/>
          </p:cNvSpPr>
          <p:nvPr>
            <p:ph type="sldNum" sz="quarter" idx="12"/>
          </p:nvPr>
        </p:nvSpPr>
        <p:spPr/>
        <p:txBody>
          <a:bodyPr/>
          <a:lstStyle>
            <a:lvl1pPr>
              <a:defRPr/>
            </a:lvl1pPr>
          </a:lstStyle>
          <a:p>
            <a:fld id="{62722DA1-446F-48FF-9C55-EB70877BC287}" type="slidenum">
              <a:rPr lang="en-GB" altLang="en-US"/>
              <a:pPr/>
              <a:t>‹#›</a:t>
            </a:fld>
            <a:endParaRPr lang="en-GB" altLang="en-US"/>
          </a:p>
        </p:txBody>
      </p:sp>
    </p:spTree>
    <p:extLst>
      <p:ext uri="{BB962C8B-B14F-4D97-AF65-F5344CB8AC3E}">
        <p14:creationId xmlns:p14="http://schemas.microsoft.com/office/powerpoint/2010/main" val="302440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Jisc Address">
    <p:spTree>
      <p:nvGrpSpPr>
        <p:cNvPr id="1" name=""/>
        <p:cNvGrpSpPr/>
        <p:nvPr/>
      </p:nvGrpSpPr>
      <p:grpSpPr>
        <a:xfrm>
          <a:off x="0" y="0"/>
          <a:ext cx="0" cy="0"/>
          <a:chOff x="0" y="0"/>
          <a:chExt cx="0" cy="0"/>
        </a:xfrm>
      </p:grpSpPr>
      <p:pic>
        <p:nvPicPr>
          <p:cNvPr id="6" name="Picture 11" descr="shutterstock_129615650_handphone(tomedit3).jpg"/>
          <p:cNvPicPr>
            <a:picLocks noChangeAspect="1"/>
          </p:cNvPicPr>
          <p:nvPr/>
        </p:nvPicPr>
        <p:blipFill>
          <a:blip r:embed="rId2" cstate="screen">
            <a:extLst>
              <a:ext uri="{28A0092B-C50C-407E-A947-70E740481C1C}">
                <a14:useLocalDpi xmlns:a14="http://schemas.microsoft.com/office/drawing/2010/main"/>
              </a:ext>
            </a:extLst>
          </a:blip>
          <a:srcRect t="-2"/>
          <a:stretch>
            <a:fillRect/>
          </a:stretch>
        </p:blipFill>
        <p:spPr bwMode="auto">
          <a:xfrm>
            <a:off x="4572000" y="898525"/>
            <a:ext cx="4349750"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15"/>
          <p:cNvCxnSpPr>
            <a:cxnSpLocks noChangeShapeType="1"/>
          </p:cNvCxnSpPr>
          <p:nvPr/>
        </p:nvCxnSpPr>
        <p:spPr bwMode="auto">
          <a:xfrm>
            <a:off x="215900" y="2249488"/>
            <a:ext cx="4608513"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cxnSp>
        <p:nvCxnSpPr>
          <p:cNvPr id="14" name="Straight Connector 19"/>
          <p:cNvCxnSpPr>
            <a:cxnSpLocks noChangeShapeType="1"/>
          </p:cNvCxnSpPr>
          <p:nvPr/>
        </p:nvCxnSpPr>
        <p:spPr bwMode="auto">
          <a:xfrm>
            <a:off x="215900" y="4872038"/>
            <a:ext cx="8712200"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p>
            <a:r>
              <a:rPr lang="en-GB" noProof="0"/>
              <a:t>Click to edit Master title style</a:t>
            </a:r>
          </a:p>
        </p:txBody>
      </p:sp>
      <p:sp>
        <p:nvSpPr>
          <p:cNvPr id="15" name="Text Placeholder 13"/>
          <p:cNvSpPr>
            <a:spLocks noGrp="1"/>
          </p:cNvSpPr>
          <p:nvPr>
            <p:ph type="body" sz="quarter" idx="15"/>
          </p:nvPr>
        </p:nvSpPr>
        <p:spPr>
          <a:xfrm>
            <a:off x="215901" y="879475"/>
            <a:ext cx="4103687" cy="249299"/>
          </a:xfrm>
          <a:prstGeom prst="rect">
            <a:avLst/>
          </a:prstGeom>
          <a:noFill/>
        </p:spPr>
        <p:txBody>
          <a:bodyPr>
            <a:noAutofit/>
          </a:bodyPr>
          <a:lstStyle>
            <a:lvl1pPr marL="0" indent="0">
              <a:buNone/>
              <a:defRPr sz="1800" b="0" baseline="0"/>
            </a:lvl1pPr>
          </a:lstStyle>
          <a:p>
            <a:pPr lvl="0"/>
            <a:r>
              <a:rPr lang="en-US" noProof="0"/>
              <a:t>Click to edit Master text styles</a:t>
            </a:r>
          </a:p>
        </p:txBody>
      </p:sp>
      <p:sp>
        <p:nvSpPr>
          <p:cNvPr id="16" name="Text Placeholder 13"/>
          <p:cNvSpPr>
            <a:spLocks noGrp="1"/>
          </p:cNvSpPr>
          <p:nvPr>
            <p:ph type="body" sz="quarter" idx="16"/>
          </p:nvPr>
        </p:nvSpPr>
        <p:spPr>
          <a:xfrm>
            <a:off x="215901" y="1190992"/>
            <a:ext cx="4103687" cy="249299"/>
          </a:xfrm>
          <a:prstGeom prst="rect">
            <a:avLst/>
          </a:prstGeom>
          <a:noFill/>
        </p:spPr>
        <p:txBody>
          <a:bodyPr>
            <a:noAutofit/>
          </a:bodyPr>
          <a:lstStyle>
            <a:lvl1pPr marL="0" indent="0">
              <a:buNone/>
              <a:defRPr sz="1800" b="0" baseline="0"/>
            </a:lvl1pPr>
          </a:lstStyle>
          <a:p>
            <a:pPr lvl="0"/>
            <a:r>
              <a:rPr lang="en-US" noProof="0"/>
              <a:t>Click to edit Master text styles</a:t>
            </a:r>
          </a:p>
        </p:txBody>
      </p:sp>
      <p:sp>
        <p:nvSpPr>
          <p:cNvPr id="17" name="Text Placeholder 13"/>
          <p:cNvSpPr>
            <a:spLocks noGrp="1"/>
          </p:cNvSpPr>
          <p:nvPr>
            <p:ph type="body" sz="quarter" idx="17"/>
          </p:nvPr>
        </p:nvSpPr>
        <p:spPr>
          <a:xfrm>
            <a:off x="215901" y="1805567"/>
            <a:ext cx="4103687" cy="249299"/>
          </a:xfrm>
          <a:prstGeom prst="rect">
            <a:avLst/>
          </a:prstGeom>
          <a:noFill/>
        </p:spPr>
        <p:txBody>
          <a:bodyPr>
            <a:noAutofit/>
          </a:bodyPr>
          <a:lstStyle>
            <a:lvl1pPr marL="0" indent="0">
              <a:buNone/>
              <a:defRPr sz="1800" b="1" baseline="0">
                <a:solidFill>
                  <a:schemeClr val="accent1"/>
                </a:solidFill>
              </a:defRPr>
            </a:lvl1pPr>
          </a:lstStyle>
          <a:p>
            <a:pPr lvl="0"/>
            <a:r>
              <a:rPr lang="en-US" noProof="0"/>
              <a:t>Click to edit Master text styles</a:t>
            </a:r>
          </a:p>
        </p:txBody>
      </p:sp>
      <p:sp>
        <p:nvSpPr>
          <p:cNvPr id="18" name="Date Placeholder 2"/>
          <p:cNvSpPr>
            <a:spLocks noGrp="1"/>
          </p:cNvSpPr>
          <p:nvPr>
            <p:ph type="dt" sz="half" idx="18"/>
          </p:nvPr>
        </p:nvSpPr>
        <p:spPr/>
        <p:txBody>
          <a:bodyPr/>
          <a:lstStyle>
            <a:lvl1pPr>
              <a:defRPr/>
            </a:lvl1pPr>
          </a:lstStyle>
          <a:p>
            <a:fld id="{AF021882-A081-4225-9EEC-17A525EA27CC}" type="datetime1">
              <a:rPr lang="en-GB" altLang="en-US"/>
              <a:pPr/>
              <a:t>13/08/2018</a:t>
            </a:fld>
            <a:endParaRPr lang="en-GB" altLang="en-US"/>
          </a:p>
        </p:txBody>
      </p:sp>
      <p:sp>
        <p:nvSpPr>
          <p:cNvPr id="19" name="Footer Placeholder 3"/>
          <p:cNvSpPr>
            <a:spLocks noGrp="1"/>
          </p:cNvSpPr>
          <p:nvPr>
            <p:ph type="ftr" sz="quarter" idx="19"/>
          </p:nvPr>
        </p:nvSpPr>
        <p:spPr/>
        <p:txBody>
          <a:bodyPr/>
          <a:lstStyle>
            <a:lvl1pPr>
              <a:defRPr/>
            </a:lvl1pPr>
          </a:lstStyle>
          <a:p>
            <a:pPr>
              <a:defRPr/>
            </a:pPr>
            <a:r>
              <a:rPr lang="en-GB"/>
              <a:t>Title of presentation (Insert &gt; Header &amp; Footer &gt; Slide &gt; Footer &gt; Apply to all)</a:t>
            </a:r>
          </a:p>
        </p:txBody>
      </p:sp>
      <p:sp>
        <p:nvSpPr>
          <p:cNvPr id="20" name="Slide Number Placeholder 4"/>
          <p:cNvSpPr>
            <a:spLocks noGrp="1"/>
          </p:cNvSpPr>
          <p:nvPr>
            <p:ph type="sldNum" sz="quarter" idx="20"/>
          </p:nvPr>
        </p:nvSpPr>
        <p:spPr/>
        <p:txBody>
          <a:bodyPr/>
          <a:lstStyle>
            <a:lvl1pPr>
              <a:defRPr/>
            </a:lvl1pPr>
          </a:lstStyle>
          <a:p>
            <a:fld id="{A92533E1-DAA6-4613-9032-FF00402196B5}" type="slidenum">
              <a:rPr lang="en-GB" altLang="en-US"/>
              <a:pPr/>
              <a:t>‹#›</a:t>
            </a:fld>
            <a:endParaRPr lang="en-GB" altLang="en-US"/>
          </a:p>
        </p:txBody>
      </p:sp>
    </p:spTree>
    <p:extLst>
      <p:ext uri="{BB962C8B-B14F-4D97-AF65-F5344CB8AC3E}">
        <p14:creationId xmlns:p14="http://schemas.microsoft.com/office/powerpoint/2010/main" val="383799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theme" Target="../theme/theme5.xml"/><Relationship Id="rId4"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771775" y="-1588"/>
            <a:ext cx="6156325" cy="44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215900" y="879475"/>
            <a:ext cx="8712200"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215900" y="4872038"/>
            <a:ext cx="719138" cy="163512"/>
          </a:xfrm>
          <a:prstGeom prst="rect">
            <a:avLst/>
          </a:prstGeom>
        </p:spPr>
        <p:txBody>
          <a:bodyPr vert="horz" wrap="square" lIns="0" tIns="0" rIns="0" bIns="0" numCol="1" anchor="t" anchorCtr="0" compatLnSpc="1">
            <a:prstTxWarp prst="textNoShape">
              <a:avLst/>
            </a:prstTxWarp>
            <a:noAutofit/>
          </a:bodyPr>
          <a:lstStyle>
            <a:lvl1pPr>
              <a:defRPr sz="900" b="1">
                <a:solidFill>
                  <a:srgbClr val="9BA7A8"/>
                </a:solidFill>
              </a:defRPr>
            </a:lvl1pPr>
          </a:lstStyle>
          <a:p>
            <a:fld id="{46340FEF-3DCD-4F03-8542-E97C76CC3D99}" type="datetime1">
              <a:rPr lang="en-GB" altLang="en-US"/>
              <a:pPr/>
              <a:t>13/08/2018</a:t>
            </a:fld>
            <a:endParaRPr lang="en-GB" altLang="en-US"/>
          </a:p>
        </p:txBody>
      </p:sp>
      <p:sp>
        <p:nvSpPr>
          <p:cNvPr id="5" name="Footer Placeholder 4"/>
          <p:cNvSpPr>
            <a:spLocks noGrp="1"/>
          </p:cNvSpPr>
          <p:nvPr>
            <p:ph type="ftr" sz="quarter" idx="3"/>
          </p:nvPr>
        </p:nvSpPr>
        <p:spPr>
          <a:xfrm>
            <a:off x="935038" y="4872038"/>
            <a:ext cx="7273925" cy="163512"/>
          </a:xfrm>
          <a:prstGeom prst="rect">
            <a:avLst/>
          </a:prstGeom>
        </p:spPr>
        <p:txBody>
          <a:bodyPr vert="horz" wrap="square" lIns="0" tIns="7200" rIns="0" bIns="0" rtlCol="0" anchor="t" anchorCtr="0">
            <a:noAutofit/>
          </a:bodyPr>
          <a:lstStyle>
            <a:lvl1pPr algn="l" eaLnBrk="1" fontAlgn="auto" hangingPunct="1">
              <a:spcBef>
                <a:spcPts val="0"/>
              </a:spcBef>
              <a:spcAft>
                <a:spcPts val="0"/>
              </a:spcAft>
              <a:defRPr sz="950">
                <a:solidFill>
                  <a:srgbClr val="9BA7A8"/>
                </a:solidFill>
                <a:latin typeface="+mn-lt"/>
                <a:ea typeface="+mn-ea"/>
              </a:defRPr>
            </a:lvl1pPr>
          </a:lstStyle>
          <a:p>
            <a:pPr>
              <a:defRPr/>
            </a:pPr>
            <a:r>
              <a:rPr lang="en-GB"/>
              <a:t>Title of presentation (Insert &gt; Header &amp; Footer &gt; Slide &gt; Footer &gt; Apply to all)</a:t>
            </a:r>
          </a:p>
        </p:txBody>
      </p:sp>
      <p:sp>
        <p:nvSpPr>
          <p:cNvPr id="6" name="Slide Number Placeholder 5"/>
          <p:cNvSpPr>
            <a:spLocks noGrp="1"/>
          </p:cNvSpPr>
          <p:nvPr>
            <p:ph type="sldNum" sz="quarter" idx="4"/>
          </p:nvPr>
        </p:nvSpPr>
        <p:spPr>
          <a:xfrm>
            <a:off x="8208963" y="4872038"/>
            <a:ext cx="719137" cy="163512"/>
          </a:xfrm>
          <a:prstGeom prst="rect">
            <a:avLst/>
          </a:prstGeom>
        </p:spPr>
        <p:txBody>
          <a:bodyPr vert="horz" wrap="square" lIns="0" tIns="0" rIns="0" bIns="0" numCol="1" anchor="t" anchorCtr="0" compatLnSpc="1">
            <a:prstTxWarp prst="textNoShape">
              <a:avLst/>
            </a:prstTxWarp>
            <a:noAutofit/>
          </a:bodyPr>
          <a:lstStyle>
            <a:lvl1pPr algn="r">
              <a:defRPr sz="900" b="1">
                <a:solidFill>
                  <a:srgbClr val="9BA7A8"/>
                </a:solidFill>
              </a:defRPr>
            </a:lvl1pPr>
          </a:lstStyle>
          <a:p>
            <a:fld id="{E7719D54-2036-430F-8725-02EA2B9D1735}" type="slidenum">
              <a:rPr lang="en-GB" altLang="en-US"/>
              <a:pPr/>
              <a:t>‹#›</a:t>
            </a:fld>
            <a:endParaRPr lang="en-GB" altLang="en-US"/>
          </a:p>
        </p:txBody>
      </p:sp>
      <p:pic>
        <p:nvPicPr>
          <p:cNvPr id="1031" name="Picture 6" descr="2013_Jisc_Logo_RGB300(19.5mm).png"/>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15900" y="0"/>
            <a:ext cx="7191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2" name="Straight Connector 9"/>
          <p:cNvCxnSpPr>
            <a:cxnSpLocks noChangeShapeType="1"/>
          </p:cNvCxnSpPr>
          <p:nvPr/>
        </p:nvCxnSpPr>
        <p:spPr bwMode="auto">
          <a:xfrm>
            <a:off x="215900" y="519113"/>
            <a:ext cx="8712200"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cxnSp>
        <p:nvCxnSpPr>
          <p:cNvPr id="1033" name="Straight Connector 10"/>
          <p:cNvCxnSpPr>
            <a:cxnSpLocks noChangeShapeType="1"/>
          </p:cNvCxnSpPr>
          <p:nvPr/>
        </p:nvCxnSpPr>
        <p:spPr bwMode="auto">
          <a:xfrm>
            <a:off x="215900" y="4872038"/>
            <a:ext cx="8712200"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66" r:id="rId9"/>
    <p:sldLayoutId id="2147483767" r:id="rId10"/>
  </p:sldLayoutIdLst>
  <p:hf hdr="0"/>
  <p:txStyles>
    <p:titleStyle>
      <a:lvl1pPr algn="r" defTabSz="685800" rtl="0" eaLnBrk="1" fontAlgn="base" hangingPunct="1">
        <a:lnSpc>
          <a:spcPct val="90000"/>
        </a:lnSpc>
        <a:spcBef>
          <a:spcPct val="0"/>
        </a:spcBef>
        <a:spcAft>
          <a:spcPct val="0"/>
        </a:spcAft>
        <a:defRPr sz="2800" b="1" kern="1200">
          <a:solidFill>
            <a:srgbClr val="B71A8B"/>
          </a:solidFill>
          <a:latin typeface="+mj-lt"/>
          <a:ea typeface="MS PGothic" panose="020B0600070205080204" pitchFamily="34" charset="-128"/>
          <a:cs typeface="+mj-cs"/>
        </a:defRPr>
      </a:lvl1pPr>
      <a:lvl2pPr algn="r" defTabSz="685800" rtl="0" eaLnBrk="1" fontAlgn="base" hangingPunct="1">
        <a:lnSpc>
          <a:spcPct val="90000"/>
        </a:lnSpc>
        <a:spcBef>
          <a:spcPct val="0"/>
        </a:spcBef>
        <a:spcAft>
          <a:spcPct val="0"/>
        </a:spcAft>
        <a:defRPr sz="2800" b="1">
          <a:solidFill>
            <a:srgbClr val="B71A8B"/>
          </a:solidFill>
          <a:latin typeface="Corbel" panose="020B0503020204020204" pitchFamily="34" charset="0"/>
          <a:ea typeface="MS PGothic" panose="020B0600070205080204" pitchFamily="34" charset="-128"/>
        </a:defRPr>
      </a:lvl2pPr>
      <a:lvl3pPr algn="r" defTabSz="685800" rtl="0" eaLnBrk="1" fontAlgn="base" hangingPunct="1">
        <a:lnSpc>
          <a:spcPct val="90000"/>
        </a:lnSpc>
        <a:spcBef>
          <a:spcPct val="0"/>
        </a:spcBef>
        <a:spcAft>
          <a:spcPct val="0"/>
        </a:spcAft>
        <a:defRPr sz="2800" b="1">
          <a:solidFill>
            <a:srgbClr val="B71A8B"/>
          </a:solidFill>
          <a:latin typeface="Corbel" panose="020B0503020204020204" pitchFamily="34" charset="0"/>
          <a:ea typeface="MS PGothic" panose="020B0600070205080204" pitchFamily="34" charset="-128"/>
        </a:defRPr>
      </a:lvl3pPr>
      <a:lvl4pPr algn="r" defTabSz="685800" rtl="0" eaLnBrk="1" fontAlgn="base" hangingPunct="1">
        <a:lnSpc>
          <a:spcPct val="90000"/>
        </a:lnSpc>
        <a:spcBef>
          <a:spcPct val="0"/>
        </a:spcBef>
        <a:spcAft>
          <a:spcPct val="0"/>
        </a:spcAft>
        <a:defRPr sz="2800" b="1">
          <a:solidFill>
            <a:srgbClr val="B71A8B"/>
          </a:solidFill>
          <a:latin typeface="Corbel" panose="020B0503020204020204" pitchFamily="34" charset="0"/>
          <a:ea typeface="MS PGothic" panose="020B0600070205080204" pitchFamily="34" charset="-128"/>
        </a:defRPr>
      </a:lvl4pPr>
      <a:lvl5pPr algn="r" defTabSz="685800" rtl="0" eaLnBrk="1" fontAlgn="base" hangingPunct="1">
        <a:lnSpc>
          <a:spcPct val="90000"/>
        </a:lnSpc>
        <a:spcBef>
          <a:spcPct val="0"/>
        </a:spcBef>
        <a:spcAft>
          <a:spcPct val="0"/>
        </a:spcAft>
        <a:defRPr sz="2800" b="1">
          <a:solidFill>
            <a:srgbClr val="B71A8B"/>
          </a:solidFill>
          <a:latin typeface="Corbel" panose="020B0503020204020204" pitchFamily="34" charset="0"/>
          <a:ea typeface="MS PGothic" panose="020B0600070205080204" pitchFamily="34" charset="-128"/>
        </a:defRPr>
      </a:lvl5pPr>
      <a:lvl6pPr marL="457200" algn="r" defTabSz="685800" rtl="0" eaLnBrk="1" fontAlgn="base" hangingPunct="1">
        <a:lnSpc>
          <a:spcPct val="90000"/>
        </a:lnSpc>
        <a:spcBef>
          <a:spcPct val="0"/>
        </a:spcBef>
        <a:spcAft>
          <a:spcPct val="0"/>
        </a:spcAft>
        <a:defRPr sz="2800" b="1">
          <a:solidFill>
            <a:srgbClr val="B71A8B"/>
          </a:solidFill>
          <a:latin typeface="Corbel" panose="020B0503020204020204" pitchFamily="34" charset="0"/>
        </a:defRPr>
      </a:lvl6pPr>
      <a:lvl7pPr marL="914400" algn="r" defTabSz="685800" rtl="0" eaLnBrk="1" fontAlgn="base" hangingPunct="1">
        <a:lnSpc>
          <a:spcPct val="90000"/>
        </a:lnSpc>
        <a:spcBef>
          <a:spcPct val="0"/>
        </a:spcBef>
        <a:spcAft>
          <a:spcPct val="0"/>
        </a:spcAft>
        <a:defRPr sz="2800" b="1">
          <a:solidFill>
            <a:srgbClr val="B71A8B"/>
          </a:solidFill>
          <a:latin typeface="Corbel" panose="020B0503020204020204" pitchFamily="34" charset="0"/>
        </a:defRPr>
      </a:lvl7pPr>
      <a:lvl8pPr marL="1371600" algn="r" defTabSz="685800" rtl="0" eaLnBrk="1" fontAlgn="base" hangingPunct="1">
        <a:lnSpc>
          <a:spcPct val="90000"/>
        </a:lnSpc>
        <a:spcBef>
          <a:spcPct val="0"/>
        </a:spcBef>
        <a:spcAft>
          <a:spcPct val="0"/>
        </a:spcAft>
        <a:defRPr sz="2800" b="1">
          <a:solidFill>
            <a:srgbClr val="B71A8B"/>
          </a:solidFill>
          <a:latin typeface="Corbel" panose="020B0503020204020204" pitchFamily="34" charset="0"/>
        </a:defRPr>
      </a:lvl8pPr>
      <a:lvl9pPr marL="1828800" algn="r" defTabSz="685800" rtl="0" eaLnBrk="1" fontAlgn="base" hangingPunct="1">
        <a:lnSpc>
          <a:spcPct val="90000"/>
        </a:lnSpc>
        <a:spcBef>
          <a:spcPct val="0"/>
        </a:spcBef>
        <a:spcAft>
          <a:spcPct val="0"/>
        </a:spcAft>
        <a:defRPr sz="2800" b="1">
          <a:solidFill>
            <a:srgbClr val="B71A8B"/>
          </a:solidFill>
          <a:latin typeface="Corbel" panose="020B0503020204020204" pitchFamily="34" charset="0"/>
        </a:defRPr>
      </a:lvl9pPr>
    </p:titleStyle>
    <p:bodyStyle>
      <a:lvl1pPr marL="215900" indent="-215900" algn="l" defTabSz="685800" rtl="0" eaLnBrk="1" fontAlgn="base" hangingPunct="1">
        <a:lnSpc>
          <a:spcPct val="90000"/>
        </a:lnSpc>
        <a:spcBef>
          <a:spcPts val="900"/>
        </a:spcBef>
        <a:spcAft>
          <a:spcPct val="0"/>
        </a:spcAft>
        <a:buClr>
          <a:schemeClr val="accent1"/>
        </a:buClr>
        <a:buSzPct val="120000"/>
        <a:buFont typeface="Corbel" panose="020B0503020204020204" pitchFamily="34" charset="0"/>
        <a:buChar char="»"/>
        <a:defRPr sz="2800" kern="1200">
          <a:solidFill>
            <a:schemeClr val="tx1"/>
          </a:solidFill>
          <a:latin typeface="+mn-lt"/>
          <a:ea typeface="MS PGothic" panose="020B0600070205080204" pitchFamily="34" charset="-128"/>
          <a:cs typeface="+mn-cs"/>
        </a:defRPr>
      </a:lvl1pPr>
      <a:lvl2pPr marL="431800" indent="-215900" algn="l" defTabSz="685800" rtl="0" eaLnBrk="1" fontAlgn="base" hangingPunct="1">
        <a:lnSpc>
          <a:spcPct val="90000"/>
        </a:lnSpc>
        <a:spcBef>
          <a:spcPts val="750"/>
        </a:spcBef>
        <a:spcAft>
          <a:spcPct val="0"/>
        </a:spcAft>
        <a:buClr>
          <a:schemeClr val="accent1"/>
        </a:buClr>
        <a:buSzPct val="120000"/>
        <a:buFont typeface="Corbel" panose="020B0503020204020204" pitchFamily="34" charset="0"/>
        <a:buChar char="›"/>
        <a:defRPr sz="2800" kern="1200">
          <a:solidFill>
            <a:schemeClr val="tx1"/>
          </a:solidFill>
          <a:latin typeface="+mn-lt"/>
          <a:ea typeface="MS PGothic" panose="020B0600070205080204" pitchFamily="34" charset="-128"/>
          <a:cs typeface="+mn-cs"/>
        </a:defRPr>
      </a:lvl2pPr>
      <a:lvl3pPr marL="647700" indent="-215900" algn="l" defTabSz="685800" rtl="0" eaLnBrk="1" fontAlgn="base" hangingPunct="1">
        <a:lnSpc>
          <a:spcPct val="90000"/>
        </a:lnSpc>
        <a:spcBef>
          <a:spcPts val="300"/>
        </a:spcBef>
        <a:spcAft>
          <a:spcPct val="0"/>
        </a:spcAft>
        <a:buClr>
          <a:schemeClr val="accent1"/>
        </a:buClr>
        <a:buSzPct val="120000"/>
        <a:buFont typeface="Corbel" panose="020B0503020204020204" pitchFamily="34" charset="0"/>
        <a:buChar char="–"/>
        <a:defRPr sz="2400" kern="1200">
          <a:solidFill>
            <a:schemeClr val="tx1"/>
          </a:solidFill>
          <a:latin typeface="+mn-lt"/>
          <a:ea typeface="MS PGothic" panose="020B0600070205080204" pitchFamily="34" charset="-128"/>
          <a:cs typeface="+mn-cs"/>
        </a:defRPr>
      </a:lvl3pPr>
      <a:lvl4pPr marL="863600" indent="-215900" algn="l" defTabSz="685800" rtl="0" eaLnBrk="1" fontAlgn="base" hangingPunct="1">
        <a:lnSpc>
          <a:spcPct val="90000"/>
        </a:lnSpc>
        <a:spcBef>
          <a:spcPts val="300"/>
        </a:spcBef>
        <a:spcAft>
          <a:spcPct val="0"/>
        </a:spcAft>
        <a:buClr>
          <a:schemeClr val="accent1"/>
        </a:buClr>
        <a:buSzPct val="120000"/>
        <a:buFont typeface="Corbel" panose="020B0503020204020204" pitchFamily="34" charset="0"/>
        <a:buChar char="–"/>
        <a:defRPr lang="en-US" sz="2400" kern="1200" dirty="0">
          <a:solidFill>
            <a:schemeClr val="tx1"/>
          </a:solidFill>
          <a:latin typeface="+mn-lt"/>
          <a:ea typeface="MS PGothic" panose="020B0600070205080204" pitchFamily="34" charset="-128"/>
          <a:cs typeface="+mn-cs"/>
        </a:defRPr>
      </a:lvl4pPr>
      <a:lvl5pPr marL="1079500" indent="-215900" algn="l" defTabSz="685800" rtl="0" eaLnBrk="1" fontAlgn="base" hangingPunct="1">
        <a:lnSpc>
          <a:spcPct val="90000"/>
        </a:lnSpc>
        <a:spcBef>
          <a:spcPts val="300"/>
        </a:spcBef>
        <a:spcAft>
          <a:spcPct val="0"/>
        </a:spcAft>
        <a:buClr>
          <a:schemeClr val="accent1"/>
        </a:buClr>
        <a:buSzPct val="120000"/>
        <a:buFont typeface="Corbel" panose="020B0503020204020204" pitchFamily="34" charset="0"/>
        <a:buChar char="–"/>
        <a:defRPr sz="2400" kern="1200">
          <a:solidFill>
            <a:schemeClr val="tx1"/>
          </a:solidFill>
          <a:latin typeface="+mn-lt"/>
          <a:ea typeface="MS PGothic" panose="020B0600070205080204"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9"/>
          <p:cNvSpPr>
            <a:spLocks noChangeArrowheads="1"/>
          </p:cNvSpPr>
          <p:nvPr/>
        </p:nvSpPr>
        <p:spPr bwMode="auto">
          <a:xfrm>
            <a:off x="1254125" y="3327400"/>
            <a:ext cx="7889875" cy="900113"/>
          </a:xfrm>
          <a:prstGeom prst="rect">
            <a:avLst/>
          </a:prstGeom>
          <a:solidFill>
            <a:srgbClr val="E04A10"/>
          </a:solidFill>
          <a:ln>
            <a:noFill/>
          </a:ln>
          <a:extLst/>
        </p:spPr>
        <p:txBody>
          <a:bodyPr lIns="68580" tIns="34290" rIns="68580" bIns="34290"/>
          <a:lstStyle/>
          <a:p>
            <a:pPr fontAlgn="auto">
              <a:spcBef>
                <a:spcPts val="0"/>
              </a:spcBef>
              <a:spcAft>
                <a:spcPts val="0"/>
              </a:spcAft>
              <a:defRPr/>
            </a:pPr>
            <a:endParaRPr lang="en-GB" sz="1350" kern="0">
              <a:solidFill>
                <a:srgbClr val="000000"/>
              </a:solidFill>
              <a:latin typeface="+mn-lt"/>
              <a:ea typeface="+mn-ea"/>
            </a:endParaRPr>
          </a:p>
        </p:txBody>
      </p:sp>
      <p:sp>
        <p:nvSpPr>
          <p:cNvPr id="2051" name="Title Placeholder 1"/>
          <p:cNvSpPr>
            <a:spLocks noGrp="1"/>
          </p:cNvSpPr>
          <p:nvPr>
            <p:ph type="title"/>
          </p:nvPr>
        </p:nvSpPr>
        <p:spPr bwMode="auto">
          <a:xfrm>
            <a:off x="1368425" y="3400425"/>
            <a:ext cx="662463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GB" altLang="en-US"/>
              <a:t>Click to edit presentation title</a:t>
            </a:r>
          </a:p>
        </p:txBody>
      </p:sp>
      <p:pic>
        <p:nvPicPr>
          <p:cNvPr id="2052" name="Picture 7" descr="2013_Jisc_Logo_RGB300(26mm).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5900" y="0"/>
            <a:ext cx="93662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7"/>
          <p:cNvSpPr>
            <a:spLocks noChangeArrowheads="1"/>
          </p:cNvSpPr>
          <p:nvPr/>
        </p:nvSpPr>
        <p:spPr bwMode="auto">
          <a:xfrm>
            <a:off x="0" y="3255963"/>
            <a:ext cx="1150938" cy="900112"/>
          </a:xfrm>
          <a:prstGeom prst="rect">
            <a:avLst/>
          </a:prstGeom>
          <a:solidFill>
            <a:srgbClr val="E04A10"/>
          </a:solidFill>
          <a:ln>
            <a:noFill/>
          </a:ln>
          <a:effectLst/>
          <a:extLst/>
        </p:spPr>
        <p:txBody>
          <a:bodyPr lIns="68580" tIns="34290" rIns="68580" bIns="34290"/>
          <a:lstStyle/>
          <a:p>
            <a:pPr fontAlgn="auto">
              <a:spcBef>
                <a:spcPts val="0"/>
              </a:spcBef>
              <a:spcAft>
                <a:spcPts val="0"/>
              </a:spcAft>
              <a:defRPr/>
            </a:pPr>
            <a:endParaRPr lang="en-GB" sz="1350" kern="0">
              <a:solidFill>
                <a:sysClr val="windowText" lastClr="000000"/>
              </a:solidFill>
              <a:latin typeface="+mn-lt"/>
              <a:ea typeface="+mn-ea"/>
            </a:endParaRPr>
          </a:p>
        </p:txBody>
      </p:sp>
      <p:sp>
        <p:nvSpPr>
          <p:cNvPr id="4" name="Date Placeholder 3"/>
          <p:cNvSpPr>
            <a:spLocks noGrp="1"/>
          </p:cNvSpPr>
          <p:nvPr>
            <p:ph type="dt" sz="half" idx="2"/>
          </p:nvPr>
        </p:nvSpPr>
        <p:spPr>
          <a:xfrm>
            <a:off x="227013" y="3538538"/>
            <a:ext cx="781050" cy="149225"/>
          </a:xfrm>
          <a:prstGeom prst="rect">
            <a:avLst/>
          </a:prstGeom>
        </p:spPr>
        <p:txBody>
          <a:bodyPr vert="horz" wrap="square" lIns="0" tIns="0" rIns="0" bIns="0" numCol="1" anchor="t" anchorCtr="0" compatLnSpc="1">
            <a:prstTxWarp prst="textNoShape">
              <a:avLst/>
            </a:prstTxWarp>
          </a:bodyPr>
          <a:lstStyle>
            <a:lvl1pPr algn="r">
              <a:defRPr sz="1200">
                <a:solidFill>
                  <a:schemeClr val="bg1"/>
                </a:solidFill>
              </a:defRPr>
            </a:lvl1pPr>
          </a:lstStyle>
          <a:p>
            <a:fld id="{F287E1F6-FFA9-4FD3-9B28-83B5B2A321F7}" type="datetime1">
              <a:rPr lang="en-GB" altLang="en-US"/>
              <a:pPr/>
              <a:t>13/08/2018</a:t>
            </a:fld>
            <a:endParaRPr lang="en-GB" altLang="en-US"/>
          </a:p>
        </p:txBody>
      </p:sp>
      <p:sp>
        <p:nvSpPr>
          <p:cNvPr id="7" name="Parallelogram 6"/>
          <p:cNvSpPr/>
          <p:nvPr/>
        </p:nvSpPr>
        <p:spPr>
          <a:xfrm rot="16200000">
            <a:off x="719138" y="3687763"/>
            <a:ext cx="971550" cy="107950"/>
          </a:xfrm>
          <a:prstGeom prst="parallelogram">
            <a:avLst>
              <a:gd name="adj" fmla="val 64812"/>
            </a:avLst>
          </a:prstGeom>
          <a:solidFill>
            <a:srgbClr val="9F35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50"/>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Lst>
  <p:hf hdr="0"/>
  <p:txStyles>
    <p:titleStyle>
      <a:lvl1pPr algn="l" defTabSz="685800" rtl="0" eaLnBrk="0" fontAlgn="base" hangingPunct="0">
        <a:lnSpc>
          <a:spcPct val="90000"/>
        </a:lnSpc>
        <a:spcBef>
          <a:spcPct val="0"/>
        </a:spcBef>
        <a:spcAft>
          <a:spcPct val="0"/>
        </a:spcAft>
        <a:defRPr sz="2800" b="1" kern="1200">
          <a:solidFill>
            <a:schemeClr val="bg1"/>
          </a:solidFill>
          <a:latin typeface="+mj-lt"/>
          <a:ea typeface="MS PGothic" panose="020B0600070205080204" pitchFamily="34" charset="-128"/>
          <a:cs typeface="+mj-cs"/>
        </a:defRPr>
      </a:lvl1pPr>
      <a:lvl2pPr algn="l" defTabSz="685800" rtl="0" eaLnBrk="0" fontAlgn="base" hangingPunct="0">
        <a:lnSpc>
          <a:spcPct val="90000"/>
        </a:lnSpc>
        <a:spcBef>
          <a:spcPct val="0"/>
        </a:spcBef>
        <a:spcAft>
          <a:spcPct val="0"/>
        </a:spcAft>
        <a:defRPr sz="2800" b="1">
          <a:solidFill>
            <a:schemeClr val="bg1"/>
          </a:solidFill>
          <a:latin typeface="Corbel" panose="020B0503020204020204" pitchFamily="34" charset="0"/>
          <a:ea typeface="MS PGothic" panose="020B0600070205080204" pitchFamily="34" charset="-128"/>
        </a:defRPr>
      </a:lvl2pPr>
      <a:lvl3pPr algn="l" defTabSz="685800" rtl="0" eaLnBrk="0" fontAlgn="base" hangingPunct="0">
        <a:lnSpc>
          <a:spcPct val="90000"/>
        </a:lnSpc>
        <a:spcBef>
          <a:spcPct val="0"/>
        </a:spcBef>
        <a:spcAft>
          <a:spcPct val="0"/>
        </a:spcAft>
        <a:defRPr sz="2800" b="1">
          <a:solidFill>
            <a:schemeClr val="bg1"/>
          </a:solidFill>
          <a:latin typeface="Corbel" panose="020B0503020204020204" pitchFamily="34" charset="0"/>
          <a:ea typeface="MS PGothic" panose="020B0600070205080204" pitchFamily="34" charset="-128"/>
        </a:defRPr>
      </a:lvl3pPr>
      <a:lvl4pPr algn="l" defTabSz="685800" rtl="0" eaLnBrk="0" fontAlgn="base" hangingPunct="0">
        <a:lnSpc>
          <a:spcPct val="90000"/>
        </a:lnSpc>
        <a:spcBef>
          <a:spcPct val="0"/>
        </a:spcBef>
        <a:spcAft>
          <a:spcPct val="0"/>
        </a:spcAft>
        <a:defRPr sz="2800" b="1">
          <a:solidFill>
            <a:schemeClr val="bg1"/>
          </a:solidFill>
          <a:latin typeface="Corbel" panose="020B0503020204020204" pitchFamily="34" charset="0"/>
          <a:ea typeface="MS PGothic" panose="020B0600070205080204" pitchFamily="34" charset="-128"/>
        </a:defRPr>
      </a:lvl4pPr>
      <a:lvl5pPr algn="l" defTabSz="685800" rtl="0" eaLnBrk="0" fontAlgn="base" hangingPunct="0">
        <a:lnSpc>
          <a:spcPct val="90000"/>
        </a:lnSpc>
        <a:spcBef>
          <a:spcPct val="0"/>
        </a:spcBef>
        <a:spcAft>
          <a:spcPct val="0"/>
        </a:spcAft>
        <a:defRPr sz="2800" b="1">
          <a:solidFill>
            <a:schemeClr val="bg1"/>
          </a:solidFill>
          <a:latin typeface="Corbel" panose="020B0503020204020204" pitchFamily="34" charset="0"/>
          <a:ea typeface="MS PGothic" panose="020B0600070205080204" pitchFamily="34" charset="-128"/>
        </a:defRPr>
      </a:lvl5pPr>
      <a:lvl6pPr marL="457200" algn="l" defTabSz="685800" rtl="0" fontAlgn="base">
        <a:lnSpc>
          <a:spcPct val="90000"/>
        </a:lnSpc>
        <a:spcBef>
          <a:spcPct val="0"/>
        </a:spcBef>
        <a:spcAft>
          <a:spcPct val="0"/>
        </a:spcAft>
        <a:defRPr sz="2800" b="1">
          <a:solidFill>
            <a:schemeClr val="bg1"/>
          </a:solidFill>
          <a:latin typeface="Corbel" panose="020B0503020204020204" pitchFamily="34" charset="0"/>
        </a:defRPr>
      </a:lvl6pPr>
      <a:lvl7pPr marL="914400" algn="l" defTabSz="685800" rtl="0" fontAlgn="base">
        <a:lnSpc>
          <a:spcPct val="90000"/>
        </a:lnSpc>
        <a:spcBef>
          <a:spcPct val="0"/>
        </a:spcBef>
        <a:spcAft>
          <a:spcPct val="0"/>
        </a:spcAft>
        <a:defRPr sz="2800" b="1">
          <a:solidFill>
            <a:schemeClr val="bg1"/>
          </a:solidFill>
          <a:latin typeface="Corbel" panose="020B0503020204020204" pitchFamily="34" charset="0"/>
        </a:defRPr>
      </a:lvl7pPr>
      <a:lvl8pPr marL="1371600" algn="l" defTabSz="685800" rtl="0" fontAlgn="base">
        <a:lnSpc>
          <a:spcPct val="90000"/>
        </a:lnSpc>
        <a:spcBef>
          <a:spcPct val="0"/>
        </a:spcBef>
        <a:spcAft>
          <a:spcPct val="0"/>
        </a:spcAft>
        <a:defRPr sz="2800" b="1">
          <a:solidFill>
            <a:schemeClr val="bg1"/>
          </a:solidFill>
          <a:latin typeface="Corbel" panose="020B0503020204020204" pitchFamily="34" charset="0"/>
        </a:defRPr>
      </a:lvl8pPr>
      <a:lvl9pPr marL="1828800" algn="l" defTabSz="685800" rtl="0" fontAlgn="base">
        <a:lnSpc>
          <a:spcPct val="90000"/>
        </a:lnSpc>
        <a:spcBef>
          <a:spcPct val="0"/>
        </a:spcBef>
        <a:spcAft>
          <a:spcPct val="0"/>
        </a:spcAft>
        <a:defRPr sz="2800" b="1">
          <a:solidFill>
            <a:schemeClr val="bg1"/>
          </a:solidFill>
          <a:latin typeface="Corbel" panose="020B0503020204020204" pitchFamily="34" charset="0"/>
        </a:defRPr>
      </a:lvl9pPr>
    </p:titleStyle>
    <p:bodyStyle>
      <a:lvl1pPr marL="215900" indent="-215900" algn="l" defTabSz="685800" rtl="0" eaLnBrk="0" fontAlgn="base" hangingPunct="0">
        <a:lnSpc>
          <a:spcPct val="90000"/>
        </a:lnSpc>
        <a:spcBef>
          <a:spcPts val="900"/>
        </a:spcBef>
        <a:spcAft>
          <a:spcPct val="0"/>
        </a:spcAft>
        <a:buClr>
          <a:schemeClr val="accent1"/>
        </a:buClr>
        <a:buSzPct val="120000"/>
        <a:buFont typeface="Corbel" panose="020B0503020204020204" pitchFamily="34" charset="0"/>
        <a:buChar char="»"/>
        <a:defRPr sz="2100" kern="1200">
          <a:solidFill>
            <a:schemeClr val="tx1"/>
          </a:solidFill>
          <a:latin typeface="+mn-lt"/>
          <a:ea typeface="MS PGothic" panose="020B0600070205080204" pitchFamily="34" charset="-128"/>
          <a:cs typeface="+mn-cs"/>
        </a:defRPr>
      </a:lvl1pPr>
      <a:lvl2pPr marL="431800" indent="-215900" algn="l" defTabSz="685800" rtl="0" eaLnBrk="0" fontAlgn="base" hangingPunct="0">
        <a:lnSpc>
          <a:spcPct val="90000"/>
        </a:lnSpc>
        <a:spcBef>
          <a:spcPts val="750"/>
        </a:spcBef>
        <a:spcAft>
          <a:spcPct val="0"/>
        </a:spcAft>
        <a:buClr>
          <a:schemeClr val="accent1"/>
        </a:buClr>
        <a:buSzPct val="120000"/>
        <a:buFont typeface="Corbel" panose="020B0503020204020204" pitchFamily="34" charset="0"/>
        <a:buChar char="›"/>
        <a:defRPr kern="1200">
          <a:solidFill>
            <a:schemeClr val="tx1"/>
          </a:solidFill>
          <a:latin typeface="+mn-lt"/>
          <a:ea typeface="MS PGothic" panose="020B0600070205080204" pitchFamily="34" charset="-128"/>
          <a:cs typeface="+mn-cs"/>
        </a:defRPr>
      </a:lvl2pPr>
      <a:lvl3pPr marL="647700" indent="-215900" algn="l" defTabSz="685800" rtl="0" eaLnBrk="0" fontAlgn="base" hangingPunct="0">
        <a:lnSpc>
          <a:spcPct val="90000"/>
        </a:lnSpc>
        <a:spcBef>
          <a:spcPts val="300"/>
        </a:spcBef>
        <a:spcAft>
          <a:spcPct val="0"/>
        </a:spcAft>
        <a:buClr>
          <a:schemeClr val="accent1"/>
        </a:buClr>
        <a:buSzPct val="120000"/>
        <a:buFont typeface="Corbel" panose="020B0503020204020204" pitchFamily="34" charset="0"/>
        <a:buChar char="–"/>
        <a:defRPr kern="1200">
          <a:solidFill>
            <a:schemeClr val="tx1"/>
          </a:solidFill>
          <a:latin typeface="+mn-lt"/>
          <a:ea typeface="MS PGothic" panose="020B0600070205080204" pitchFamily="34" charset="-128"/>
          <a:cs typeface="+mn-cs"/>
        </a:defRPr>
      </a:lvl3pPr>
      <a:lvl4pPr marL="863600" indent="-215900" algn="l" defTabSz="685800" rtl="0" eaLnBrk="0" fontAlgn="base" hangingPunct="0">
        <a:lnSpc>
          <a:spcPct val="90000"/>
        </a:lnSpc>
        <a:spcBef>
          <a:spcPts val="300"/>
        </a:spcBef>
        <a:spcAft>
          <a:spcPct val="0"/>
        </a:spcAft>
        <a:buClr>
          <a:schemeClr val="accent1"/>
        </a:buClr>
        <a:buSzPct val="120000"/>
        <a:buFont typeface="Corbel" panose="020B0503020204020204" pitchFamily="34" charset="0"/>
        <a:buChar char="–"/>
        <a:defRPr lang="en-US" kern="1200" dirty="0">
          <a:solidFill>
            <a:schemeClr val="tx1"/>
          </a:solidFill>
          <a:latin typeface="+mn-lt"/>
          <a:ea typeface="MS PGothic" panose="020B0600070205080204" pitchFamily="34" charset="-128"/>
          <a:cs typeface="+mn-cs"/>
        </a:defRPr>
      </a:lvl4pPr>
      <a:lvl5pPr marL="1079500" indent="-215900" algn="l" defTabSz="685800" rtl="0" eaLnBrk="0" fontAlgn="base" hangingPunct="0">
        <a:lnSpc>
          <a:spcPct val="90000"/>
        </a:lnSpc>
        <a:spcBef>
          <a:spcPts val="300"/>
        </a:spcBef>
        <a:spcAft>
          <a:spcPct val="0"/>
        </a:spcAft>
        <a:buClr>
          <a:schemeClr val="accent1"/>
        </a:buClr>
        <a:buSzPct val="120000"/>
        <a:buFont typeface="Corbel" panose="020B0503020204020204" pitchFamily="34" charset="0"/>
        <a:buChar char="–"/>
        <a:defRPr kern="1200">
          <a:solidFill>
            <a:schemeClr val="tx1"/>
          </a:solidFill>
          <a:latin typeface="+mn-lt"/>
          <a:ea typeface="MS PGothic" panose="020B0600070205080204"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2771775" y="-1588"/>
            <a:ext cx="6156325" cy="44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a:t>Click to edit Master title style</a:t>
            </a:r>
          </a:p>
        </p:txBody>
      </p:sp>
      <p:sp>
        <p:nvSpPr>
          <p:cNvPr id="3075" name="Text Placeholder 2"/>
          <p:cNvSpPr>
            <a:spLocks noGrp="1"/>
          </p:cNvSpPr>
          <p:nvPr>
            <p:ph type="body" idx="1"/>
          </p:nvPr>
        </p:nvSpPr>
        <p:spPr bwMode="auto">
          <a:xfrm>
            <a:off x="215900" y="879475"/>
            <a:ext cx="8712200"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 name="Date Placeholder 3"/>
          <p:cNvSpPr>
            <a:spLocks noGrp="1"/>
          </p:cNvSpPr>
          <p:nvPr>
            <p:ph type="dt" sz="half" idx="2"/>
          </p:nvPr>
        </p:nvSpPr>
        <p:spPr>
          <a:xfrm>
            <a:off x="215900" y="4872038"/>
            <a:ext cx="719138" cy="163512"/>
          </a:xfrm>
          <a:prstGeom prst="rect">
            <a:avLst/>
          </a:prstGeom>
        </p:spPr>
        <p:txBody>
          <a:bodyPr vert="horz" wrap="square" lIns="0" tIns="0" rIns="0" bIns="0" numCol="1" anchor="t" anchorCtr="0" compatLnSpc="1">
            <a:prstTxWarp prst="textNoShape">
              <a:avLst/>
            </a:prstTxWarp>
            <a:noAutofit/>
          </a:bodyPr>
          <a:lstStyle>
            <a:lvl1pPr>
              <a:defRPr sz="900" b="1">
                <a:solidFill>
                  <a:srgbClr val="9BA7A8"/>
                </a:solidFill>
              </a:defRPr>
            </a:lvl1pPr>
          </a:lstStyle>
          <a:p>
            <a:fld id="{AE857D6F-E15D-48F8-A405-0CFC882B73BA}" type="datetime1">
              <a:rPr lang="en-GB" altLang="en-US"/>
              <a:pPr/>
              <a:t>13/08/2018</a:t>
            </a:fld>
            <a:endParaRPr lang="en-GB" altLang="en-US"/>
          </a:p>
        </p:txBody>
      </p:sp>
      <p:sp>
        <p:nvSpPr>
          <p:cNvPr id="5" name="Footer Placeholder 4"/>
          <p:cNvSpPr>
            <a:spLocks noGrp="1"/>
          </p:cNvSpPr>
          <p:nvPr>
            <p:ph type="ftr" sz="quarter" idx="3"/>
          </p:nvPr>
        </p:nvSpPr>
        <p:spPr>
          <a:xfrm>
            <a:off x="935038" y="4872038"/>
            <a:ext cx="7273925" cy="163512"/>
          </a:xfrm>
          <a:prstGeom prst="rect">
            <a:avLst/>
          </a:prstGeom>
        </p:spPr>
        <p:txBody>
          <a:bodyPr vert="horz" wrap="square" lIns="0" tIns="7200" rIns="0" bIns="0" rtlCol="0" anchor="t" anchorCtr="0">
            <a:noAutofit/>
          </a:bodyPr>
          <a:lstStyle>
            <a:lvl1pPr algn="l" eaLnBrk="1" fontAlgn="auto" hangingPunct="1">
              <a:spcBef>
                <a:spcPts val="0"/>
              </a:spcBef>
              <a:spcAft>
                <a:spcPts val="0"/>
              </a:spcAft>
              <a:defRPr sz="950">
                <a:solidFill>
                  <a:srgbClr val="9BA7A8"/>
                </a:solidFill>
                <a:latin typeface="+mn-lt"/>
                <a:ea typeface="+mn-ea"/>
              </a:defRPr>
            </a:lvl1pPr>
          </a:lstStyle>
          <a:p>
            <a:pPr>
              <a:defRPr/>
            </a:pPr>
            <a:r>
              <a:rPr lang="en-GB"/>
              <a:t>Title of presentation (Insert &gt; Header &amp; Footer &gt; Slide &gt; Footer &gt; Apply to all)</a:t>
            </a:r>
          </a:p>
        </p:txBody>
      </p:sp>
      <p:sp>
        <p:nvSpPr>
          <p:cNvPr id="6" name="Slide Number Placeholder 5"/>
          <p:cNvSpPr>
            <a:spLocks noGrp="1"/>
          </p:cNvSpPr>
          <p:nvPr>
            <p:ph type="sldNum" sz="quarter" idx="4"/>
          </p:nvPr>
        </p:nvSpPr>
        <p:spPr>
          <a:xfrm>
            <a:off x="8208963" y="4872038"/>
            <a:ext cx="719137" cy="163512"/>
          </a:xfrm>
          <a:prstGeom prst="rect">
            <a:avLst/>
          </a:prstGeom>
        </p:spPr>
        <p:txBody>
          <a:bodyPr vert="horz" wrap="square" lIns="0" tIns="0" rIns="0" bIns="0" numCol="1" anchor="t" anchorCtr="0" compatLnSpc="1">
            <a:prstTxWarp prst="textNoShape">
              <a:avLst/>
            </a:prstTxWarp>
            <a:noAutofit/>
          </a:bodyPr>
          <a:lstStyle>
            <a:lvl1pPr algn="r">
              <a:defRPr sz="900" b="1">
                <a:solidFill>
                  <a:srgbClr val="9BA7A8"/>
                </a:solidFill>
              </a:defRPr>
            </a:lvl1pPr>
          </a:lstStyle>
          <a:p>
            <a:fld id="{1C6BD43D-248C-497E-A32C-D808EE516ADD}" type="slidenum">
              <a:rPr lang="en-GB" altLang="en-US"/>
              <a:pPr/>
              <a:t>‹#›</a:t>
            </a:fld>
            <a:endParaRPr lang="en-GB" altLang="en-US"/>
          </a:p>
        </p:txBody>
      </p:sp>
      <p:pic>
        <p:nvPicPr>
          <p:cNvPr id="3079" name="Picture 6" descr="2013_Jisc_Logo_RGB300(19.5mm).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15900" y="0"/>
            <a:ext cx="7191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80" name="Straight Connector 9"/>
          <p:cNvCxnSpPr>
            <a:cxnSpLocks noChangeShapeType="1"/>
          </p:cNvCxnSpPr>
          <p:nvPr/>
        </p:nvCxnSpPr>
        <p:spPr bwMode="auto">
          <a:xfrm>
            <a:off x="215900" y="519113"/>
            <a:ext cx="8712200"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cxnSp>
        <p:nvCxnSpPr>
          <p:cNvPr id="3081" name="Straight Connector 10"/>
          <p:cNvCxnSpPr>
            <a:cxnSpLocks noChangeShapeType="1"/>
          </p:cNvCxnSpPr>
          <p:nvPr/>
        </p:nvCxnSpPr>
        <p:spPr bwMode="auto">
          <a:xfrm>
            <a:off x="215900" y="4872038"/>
            <a:ext cx="8712200"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Lst>
  <p:hf hdr="0"/>
  <p:txStyles>
    <p:titleStyle>
      <a:lvl1pPr algn="r" defTabSz="685800" rtl="0" eaLnBrk="0" fontAlgn="base" hangingPunct="0">
        <a:lnSpc>
          <a:spcPct val="90000"/>
        </a:lnSpc>
        <a:spcBef>
          <a:spcPct val="0"/>
        </a:spcBef>
        <a:spcAft>
          <a:spcPct val="0"/>
        </a:spcAft>
        <a:defRPr sz="2800" b="1" kern="1200">
          <a:solidFill>
            <a:srgbClr val="B71A8B"/>
          </a:solidFill>
          <a:latin typeface="+mj-lt"/>
          <a:ea typeface="MS PGothic" panose="020B0600070205080204" pitchFamily="34" charset="-128"/>
          <a:cs typeface="+mj-cs"/>
        </a:defRPr>
      </a:lvl1pPr>
      <a:lvl2pPr algn="r" defTabSz="685800" rtl="0" eaLnBrk="0" fontAlgn="base" hangingPunct="0">
        <a:lnSpc>
          <a:spcPct val="90000"/>
        </a:lnSpc>
        <a:spcBef>
          <a:spcPct val="0"/>
        </a:spcBef>
        <a:spcAft>
          <a:spcPct val="0"/>
        </a:spcAft>
        <a:defRPr sz="2800" b="1">
          <a:solidFill>
            <a:srgbClr val="B71A8B"/>
          </a:solidFill>
          <a:latin typeface="Corbel" panose="020B0503020204020204" pitchFamily="34" charset="0"/>
          <a:ea typeface="MS PGothic" panose="020B0600070205080204" pitchFamily="34" charset="-128"/>
        </a:defRPr>
      </a:lvl2pPr>
      <a:lvl3pPr algn="r" defTabSz="685800" rtl="0" eaLnBrk="0" fontAlgn="base" hangingPunct="0">
        <a:lnSpc>
          <a:spcPct val="90000"/>
        </a:lnSpc>
        <a:spcBef>
          <a:spcPct val="0"/>
        </a:spcBef>
        <a:spcAft>
          <a:spcPct val="0"/>
        </a:spcAft>
        <a:defRPr sz="2800" b="1">
          <a:solidFill>
            <a:srgbClr val="B71A8B"/>
          </a:solidFill>
          <a:latin typeface="Corbel" panose="020B0503020204020204" pitchFamily="34" charset="0"/>
          <a:ea typeface="MS PGothic" panose="020B0600070205080204" pitchFamily="34" charset="-128"/>
        </a:defRPr>
      </a:lvl3pPr>
      <a:lvl4pPr algn="r" defTabSz="685800" rtl="0" eaLnBrk="0" fontAlgn="base" hangingPunct="0">
        <a:lnSpc>
          <a:spcPct val="90000"/>
        </a:lnSpc>
        <a:spcBef>
          <a:spcPct val="0"/>
        </a:spcBef>
        <a:spcAft>
          <a:spcPct val="0"/>
        </a:spcAft>
        <a:defRPr sz="2800" b="1">
          <a:solidFill>
            <a:srgbClr val="B71A8B"/>
          </a:solidFill>
          <a:latin typeface="Corbel" panose="020B0503020204020204" pitchFamily="34" charset="0"/>
          <a:ea typeface="MS PGothic" panose="020B0600070205080204" pitchFamily="34" charset="-128"/>
        </a:defRPr>
      </a:lvl4pPr>
      <a:lvl5pPr algn="r" defTabSz="685800" rtl="0" eaLnBrk="0" fontAlgn="base" hangingPunct="0">
        <a:lnSpc>
          <a:spcPct val="90000"/>
        </a:lnSpc>
        <a:spcBef>
          <a:spcPct val="0"/>
        </a:spcBef>
        <a:spcAft>
          <a:spcPct val="0"/>
        </a:spcAft>
        <a:defRPr sz="2800" b="1">
          <a:solidFill>
            <a:srgbClr val="B71A8B"/>
          </a:solidFill>
          <a:latin typeface="Corbel" panose="020B0503020204020204" pitchFamily="34" charset="0"/>
          <a:ea typeface="MS PGothic" panose="020B0600070205080204" pitchFamily="34" charset="-128"/>
        </a:defRPr>
      </a:lvl5pPr>
      <a:lvl6pPr marL="457200" algn="r" defTabSz="685800" rtl="0" fontAlgn="base">
        <a:lnSpc>
          <a:spcPct val="90000"/>
        </a:lnSpc>
        <a:spcBef>
          <a:spcPct val="0"/>
        </a:spcBef>
        <a:spcAft>
          <a:spcPct val="0"/>
        </a:spcAft>
        <a:defRPr sz="2800" b="1">
          <a:solidFill>
            <a:srgbClr val="B71A8B"/>
          </a:solidFill>
          <a:latin typeface="Corbel" panose="020B0503020204020204" pitchFamily="34" charset="0"/>
        </a:defRPr>
      </a:lvl6pPr>
      <a:lvl7pPr marL="914400" algn="r" defTabSz="685800" rtl="0" fontAlgn="base">
        <a:lnSpc>
          <a:spcPct val="90000"/>
        </a:lnSpc>
        <a:spcBef>
          <a:spcPct val="0"/>
        </a:spcBef>
        <a:spcAft>
          <a:spcPct val="0"/>
        </a:spcAft>
        <a:defRPr sz="2800" b="1">
          <a:solidFill>
            <a:srgbClr val="B71A8B"/>
          </a:solidFill>
          <a:latin typeface="Corbel" panose="020B0503020204020204" pitchFamily="34" charset="0"/>
        </a:defRPr>
      </a:lvl7pPr>
      <a:lvl8pPr marL="1371600" algn="r" defTabSz="685800" rtl="0" fontAlgn="base">
        <a:lnSpc>
          <a:spcPct val="90000"/>
        </a:lnSpc>
        <a:spcBef>
          <a:spcPct val="0"/>
        </a:spcBef>
        <a:spcAft>
          <a:spcPct val="0"/>
        </a:spcAft>
        <a:defRPr sz="2800" b="1">
          <a:solidFill>
            <a:srgbClr val="B71A8B"/>
          </a:solidFill>
          <a:latin typeface="Corbel" panose="020B0503020204020204" pitchFamily="34" charset="0"/>
        </a:defRPr>
      </a:lvl8pPr>
      <a:lvl9pPr marL="1828800" algn="r" defTabSz="685800" rtl="0" fontAlgn="base">
        <a:lnSpc>
          <a:spcPct val="90000"/>
        </a:lnSpc>
        <a:spcBef>
          <a:spcPct val="0"/>
        </a:spcBef>
        <a:spcAft>
          <a:spcPct val="0"/>
        </a:spcAft>
        <a:defRPr sz="2800" b="1">
          <a:solidFill>
            <a:srgbClr val="B71A8B"/>
          </a:solidFill>
          <a:latin typeface="Corbel" panose="020B0503020204020204" pitchFamily="34" charset="0"/>
        </a:defRPr>
      </a:lvl9pPr>
    </p:titleStyle>
    <p:bodyStyle>
      <a:lvl1pPr marL="215900" indent="-215900" algn="l" defTabSz="685800" rtl="0" eaLnBrk="0" fontAlgn="base" hangingPunct="0">
        <a:lnSpc>
          <a:spcPct val="90000"/>
        </a:lnSpc>
        <a:spcBef>
          <a:spcPts val="900"/>
        </a:spcBef>
        <a:spcAft>
          <a:spcPct val="0"/>
        </a:spcAft>
        <a:buClr>
          <a:schemeClr val="accent1"/>
        </a:buClr>
        <a:buSzPct val="120000"/>
        <a:buFont typeface="Corbel" panose="020B0503020204020204" pitchFamily="34" charset="0"/>
        <a:buChar char="»"/>
        <a:defRPr sz="2800" kern="1200">
          <a:solidFill>
            <a:schemeClr val="tx1"/>
          </a:solidFill>
          <a:latin typeface="+mn-lt"/>
          <a:ea typeface="MS PGothic" panose="020B0600070205080204" pitchFamily="34" charset="-128"/>
          <a:cs typeface="+mn-cs"/>
        </a:defRPr>
      </a:lvl1pPr>
      <a:lvl2pPr marL="431800" indent="-215900" algn="l" defTabSz="685800" rtl="0" eaLnBrk="0" fontAlgn="base" hangingPunct="0">
        <a:lnSpc>
          <a:spcPct val="90000"/>
        </a:lnSpc>
        <a:spcBef>
          <a:spcPts val="750"/>
        </a:spcBef>
        <a:spcAft>
          <a:spcPct val="0"/>
        </a:spcAft>
        <a:buClr>
          <a:schemeClr val="accent1"/>
        </a:buClr>
        <a:buSzPct val="120000"/>
        <a:buFont typeface="Corbel" panose="020B0503020204020204" pitchFamily="34" charset="0"/>
        <a:buChar char="›"/>
        <a:defRPr sz="2800" kern="1200">
          <a:solidFill>
            <a:schemeClr val="tx1"/>
          </a:solidFill>
          <a:latin typeface="+mn-lt"/>
          <a:ea typeface="MS PGothic" panose="020B0600070205080204" pitchFamily="34" charset="-128"/>
          <a:cs typeface="+mn-cs"/>
        </a:defRPr>
      </a:lvl2pPr>
      <a:lvl3pPr marL="647700" indent="-215900" algn="l" defTabSz="685800" rtl="0" eaLnBrk="0" fontAlgn="base" hangingPunct="0">
        <a:lnSpc>
          <a:spcPct val="90000"/>
        </a:lnSpc>
        <a:spcBef>
          <a:spcPts val="300"/>
        </a:spcBef>
        <a:spcAft>
          <a:spcPct val="0"/>
        </a:spcAft>
        <a:buClr>
          <a:schemeClr val="accent1"/>
        </a:buClr>
        <a:buSzPct val="120000"/>
        <a:buFont typeface="Corbel" panose="020B0503020204020204" pitchFamily="34" charset="0"/>
        <a:buChar char="–"/>
        <a:defRPr sz="2400" kern="1200">
          <a:solidFill>
            <a:schemeClr val="tx1"/>
          </a:solidFill>
          <a:latin typeface="+mn-lt"/>
          <a:ea typeface="MS PGothic" panose="020B0600070205080204" pitchFamily="34" charset="-128"/>
          <a:cs typeface="+mn-cs"/>
        </a:defRPr>
      </a:lvl3pPr>
      <a:lvl4pPr marL="863600" indent="-215900" algn="l" defTabSz="685800" rtl="0" eaLnBrk="0" fontAlgn="base" hangingPunct="0">
        <a:lnSpc>
          <a:spcPct val="90000"/>
        </a:lnSpc>
        <a:spcBef>
          <a:spcPts val="300"/>
        </a:spcBef>
        <a:spcAft>
          <a:spcPct val="0"/>
        </a:spcAft>
        <a:buClr>
          <a:schemeClr val="accent1"/>
        </a:buClr>
        <a:buSzPct val="120000"/>
        <a:buFont typeface="Corbel" panose="020B0503020204020204" pitchFamily="34" charset="0"/>
        <a:buChar char="–"/>
        <a:defRPr lang="en-US" sz="2400" kern="1200" dirty="0">
          <a:solidFill>
            <a:schemeClr val="tx1"/>
          </a:solidFill>
          <a:latin typeface="+mn-lt"/>
          <a:ea typeface="MS PGothic" panose="020B0600070205080204" pitchFamily="34" charset="-128"/>
          <a:cs typeface="+mn-cs"/>
        </a:defRPr>
      </a:lvl4pPr>
      <a:lvl5pPr marL="1079500" indent="-215900" algn="l" defTabSz="685800" rtl="0" eaLnBrk="0" fontAlgn="base" hangingPunct="0">
        <a:lnSpc>
          <a:spcPct val="90000"/>
        </a:lnSpc>
        <a:spcBef>
          <a:spcPts val="300"/>
        </a:spcBef>
        <a:spcAft>
          <a:spcPct val="0"/>
        </a:spcAft>
        <a:buClr>
          <a:schemeClr val="accent1"/>
        </a:buClr>
        <a:buSzPct val="120000"/>
        <a:buFont typeface="Corbel" panose="020B0503020204020204" pitchFamily="34" charset="0"/>
        <a:buChar char="–"/>
        <a:defRPr sz="2400" kern="1200">
          <a:solidFill>
            <a:schemeClr val="tx1"/>
          </a:solidFill>
          <a:latin typeface="+mn-lt"/>
          <a:ea typeface="MS PGothic" panose="020B0600070205080204"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1152525" y="2124075"/>
            <a:ext cx="608488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4" name="Date Placeholder 3"/>
          <p:cNvSpPr>
            <a:spLocks noGrp="1"/>
          </p:cNvSpPr>
          <p:nvPr>
            <p:ph type="dt" sz="half" idx="2"/>
          </p:nvPr>
        </p:nvSpPr>
        <p:spPr>
          <a:xfrm>
            <a:off x="215900" y="4872038"/>
            <a:ext cx="719138" cy="163512"/>
          </a:xfrm>
          <a:prstGeom prst="rect">
            <a:avLst/>
          </a:prstGeom>
        </p:spPr>
        <p:txBody>
          <a:bodyPr vert="horz" wrap="square" lIns="0" tIns="0" rIns="0" bIns="0" numCol="1" anchor="t" anchorCtr="0" compatLnSpc="1">
            <a:prstTxWarp prst="textNoShape">
              <a:avLst/>
            </a:prstTxWarp>
            <a:noAutofit/>
          </a:bodyPr>
          <a:lstStyle>
            <a:lvl1pPr>
              <a:defRPr sz="900" b="1">
                <a:solidFill>
                  <a:srgbClr val="9BA7A8"/>
                </a:solidFill>
              </a:defRPr>
            </a:lvl1pPr>
          </a:lstStyle>
          <a:p>
            <a:fld id="{64B11D50-145E-4121-8820-D75B0E6AF0B9}" type="datetime1">
              <a:rPr lang="en-GB" altLang="en-US"/>
              <a:pPr/>
              <a:t>13/08/2018</a:t>
            </a:fld>
            <a:endParaRPr lang="en-GB" altLang="en-US"/>
          </a:p>
        </p:txBody>
      </p:sp>
      <p:sp>
        <p:nvSpPr>
          <p:cNvPr id="5" name="Footer Placeholder 4"/>
          <p:cNvSpPr>
            <a:spLocks noGrp="1"/>
          </p:cNvSpPr>
          <p:nvPr>
            <p:ph type="ftr" sz="quarter" idx="3"/>
          </p:nvPr>
        </p:nvSpPr>
        <p:spPr>
          <a:xfrm>
            <a:off x="935038" y="4872038"/>
            <a:ext cx="7273925" cy="163512"/>
          </a:xfrm>
          <a:prstGeom prst="rect">
            <a:avLst/>
          </a:prstGeom>
        </p:spPr>
        <p:txBody>
          <a:bodyPr vert="horz" wrap="square" lIns="0" tIns="7200" rIns="0" bIns="0" rtlCol="0" anchor="t" anchorCtr="0">
            <a:noAutofit/>
          </a:bodyPr>
          <a:lstStyle>
            <a:lvl1pPr algn="l" eaLnBrk="1" fontAlgn="auto" hangingPunct="1">
              <a:spcBef>
                <a:spcPts val="0"/>
              </a:spcBef>
              <a:spcAft>
                <a:spcPts val="0"/>
              </a:spcAft>
              <a:defRPr sz="950">
                <a:solidFill>
                  <a:srgbClr val="9BA7A8"/>
                </a:solidFill>
                <a:latin typeface="+mn-lt"/>
                <a:ea typeface="+mn-ea"/>
              </a:defRPr>
            </a:lvl1pPr>
          </a:lstStyle>
          <a:p>
            <a:pPr>
              <a:defRPr/>
            </a:pPr>
            <a:r>
              <a:rPr lang="en-GB"/>
              <a:t>Title of presentation (Insert &gt; Header &amp; Footer &gt; Slide &gt; Footer &gt; Apply to all)</a:t>
            </a:r>
          </a:p>
        </p:txBody>
      </p:sp>
      <p:sp>
        <p:nvSpPr>
          <p:cNvPr id="6" name="Slide Number Placeholder 5"/>
          <p:cNvSpPr>
            <a:spLocks noGrp="1"/>
          </p:cNvSpPr>
          <p:nvPr>
            <p:ph type="sldNum" sz="quarter" idx="4"/>
          </p:nvPr>
        </p:nvSpPr>
        <p:spPr>
          <a:xfrm>
            <a:off x="8208963" y="4872038"/>
            <a:ext cx="719137" cy="163512"/>
          </a:xfrm>
          <a:prstGeom prst="rect">
            <a:avLst/>
          </a:prstGeom>
        </p:spPr>
        <p:txBody>
          <a:bodyPr vert="horz" wrap="square" lIns="0" tIns="0" rIns="0" bIns="0" numCol="1" anchor="t" anchorCtr="0" compatLnSpc="1">
            <a:prstTxWarp prst="textNoShape">
              <a:avLst/>
            </a:prstTxWarp>
            <a:noAutofit/>
          </a:bodyPr>
          <a:lstStyle>
            <a:lvl1pPr algn="r">
              <a:defRPr sz="900" b="1">
                <a:solidFill>
                  <a:srgbClr val="9BA7A8"/>
                </a:solidFill>
              </a:defRPr>
            </a:lvl1pPr>
          </a:lstStyle>
          <a:p>
            <a:fld id="{6AA200D6-799F-4750-B9A0-E1E7F31B0086}" type="slidenum">
              <a:rPr lang="en-GB" altLang="en-US"/>
              <a:pPr/>
              <a:t>‹#›</a:t>
            </a:fld>
            <a:endParaRPr lang="en-GB" altLang="en-US"/>
          </a:p>
        </p:txBody>
      </p:sp>
      <p:cxnSp>
        <p:nvCxnSpPr>
          <p:cNvPr id="4102" name="Straight Connector 10"/>
          <p:cNvCxnSpPr>
            <a:cxnSpLocks noChangeShapeType="1"/>
          </p:cNvCxnSpPr>
          <p:nvPr/>
        </p:nvCxnSpPr>
        <p:spPr bwMode="auto">
          <a:xfrm>
            <a:off x="215900" y="4872038"/>
            <a:ext cx="8712200"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pic>
        <p:nvPicPr>
          <p:cNvPr id="4103" name="Picture 8" descr="2013_Jisc_Logo_RGB300(26mm).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5900" y="0"/>
            <a:ext cx="93662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3" r:id="rId1"/>
    <p:sldLayoutId id="2147483754" r:id="rId2"/>
  </p:sldLayoutIdLst>
  <p:hf hdr="0"/>
  <p:txStyles>
    <p:titleStyle>
      <a:lvl1pPr algn="l" defTabSz="685800" rtl="0" eaLnBrk="0" fontAlgn="base" hangingPunct="0">
        <a:lnSpc>
          <a:spcPct val="90000"/>
        </a:lnSpc>
        <a:spcBef>
          <a:spcPct val="0"/>
        </a:spcBef>
        <a:spcAft>
          <a:spcPct val="0"/>
        </a:spcAft>
        <a:defRPr sz="2800" b="1" kern="1200">
          <a:solidFill>
            <a:srgbClr val="B71A8B"/>
          </a:solidFill>
          <a:latin typeface="+mj-lt"/>
          <a:ea typeface="MS PGothic" panose="020B0600070205080204" pitchFamily="34" charset="-128"/>
          <a:cs typeface="+mj-cs"/>
        </a:defRPr>
      </a:lvl1pPr>
      <a:lvl2pPr algn="l" defTabSz="685800" rtl="0" eaLnBrk="0" fontAlgn="base" hangingPunct="0">
        <a:lnSpc>
          <a:spcPct val="90000"/>
        </a:lnSpc>
        <a:spcBef>
          <a:spcPct val="0"/>
        </a:spcBef>
        <a:spcAft>
          <a:spcPct val="0"/>
        </a:spcAft>
        <a:defRPr sz="2800" b="1">
          <a:solidFill>
            <a:srgbClr val="B71A8B"/>
          </a:solidFill>
          <a:latin typeface="Corbel" panose="020B0503020204020204" pitchFamily="34" charset="0"/>
          <a:ea typeface="MS PGothic" panose="020B0600070205080204" pitchFamily="34" charset="-128"/>
        </a:defRPr>
      </a:lvl2pPr>
      <a:lvl3pPr algn="l" defTabSz="685800" rtl="0" eaLnBrk="0" fontAlgn="base" hangingPunct="0">
        <a:lnSpc>
          <a:spcPct val="90000"/>
        </a:lnSpc>
        <a:spcBef>
          <a:spcPct val="0"/>
        </a:spcBef>
        <a:spcAft>
          <a:spcPct val="0"/>
        </a:spcAft>
        <a:defRPr sz="2800" b="1">
          <a:solidFill>
            <a:srgbClr val="B71A8B"/>
          </a:solidFill>
          <a:latin typeface="Corbel" panose="020B0503020204020204" pitchFamily="34" charset="0"/>
          <a:ea typeface="MS PGothic" panose="020B0600070205080204" pitchFamily="34" charset="-128"/>
        </a:defRPr>
      </a:lvl3pPr>
      <a:lvl4pPr algn="l" defTabSz="685800" rtl="0" eaLnBrk="0" fontAlgn="base" hangingPunct="0">
        <a:lnSpc>
          <a:spcPct val="90000"/>
        </a:lnSpc>
        <a:spcBef>
          <a:spcPct val="0"/>
        </a:spcBef>
        <a:spcAft>
          <a:spcPct val="0"/>
        </a:spcAft>
        <a:defRPr sz="2800" b="1">
          <a:solidFill>
            <a:srgbClr val="B71A8B"/>
          </a:solidFill>
          <a:latin typeface="Corbel" panose="020B0503020204020204" pitchFamily="34" charset="0"/>
          <a:ea typeface="MS PGothic" panose="020B0600070205080204" pitchFamily="34" charset="-128"/>
        </a:defRPr>
      </a:lvl4pPr>
      <a:lvl5pPr algn="l" defTabSz="685800" rtl="0" eaLnBrk="0" fontAlgn="base" hangingPunct="0">
        <a:lnSpc>
          <a:spcPct val="90000"/>
        </a:lnSpc>
        <a:spcBef>
          <a:spcPct val="0"/>
        </a:spcBef>
        <a:spcAft>
          <a:spcPct val="0"/>
        </a:spcAft>
        <a:defRPr sz="2800" b="1">
          <a:solidFill>
            <a:srgbClr val="B71A8B"/>
          </a:solidFill>
          <a:latin typeface="Corbel" panose="020B0503020204020204" pitchFamily="34" charset="0"/>
          <a:ea typeface="MS PGothic" panose="020B0600070205080204" pitchFamily="34" charset="-128"/>
        </a:defRPr>
      </a:lvl5pPr>
      <a:lvl6pPr marL="457200" algn="l" defTabSz="685800" rtl="0" fontAlgn="base">
        <a:lnSpc>
          <a:spcPct val="90000"/>
        </a:lnSpc>
        <a:spcBef>
          <a:spcPct val="0"/>
        </a:spcBef>
        <a:spcAft>
          <a:spcPct val="0"/>
        </a:spcAft>
        <a:defRPr sz="2800" b="1">
          <a:solidFill>
            <a:srgbClr val="B71A8B"/>
          </a:solidFill>
          <a:latin typeface="Corbel" panose="020B0503020204020204" pitchFamily="34" charset="0"/>
        </a:defRPr>
      </a:lvl6pPr>
      <a:lvl7pPr marL="914400" algn="l" defTabSz="685800" rtl="0" fontAlgn="base">
        <a:lnSpc>
          <a:spcPct val="90000"/>
        </a:lnSpc>
        <a:spcBef>
          <a:spcPct val="0"/>
        </a:spcBef>
        <a:spcAft>
          <a:spcPct val="0"/>
        </a:spcAft>
        <a:defRPr sz="2800" b="1">
          <a:solidFill>
            <a:srgbClr val="B71A8B"/>
          </a:solidFill>
          <a:latin typeface="Corbel" panose="020B0503020204020204" pitchFamily="34" charset="0"/>
        </a:defRPr>
      </a:lvl7pPr>
      <a:lvl8pPr marL="1371600" algn="l" defTabSz="685800" rtl="0" fontAlgn="base">
        <a:lnSpc>
          <a:spcPct val="90000"/>
        </a:lnSpc>
        <a:spcBef>
          <a:spcPct val="0"/>
        </a:spcBef>
        <a:spcAft>
          <a:spcPct val="0"/>
        </a:spcAft>
        <a:defRPr sz="2800" b="1">
          <a:solidFill>
            <a:srgbClr val="B71A8B"/>
          </a:solidFill>
          <a:latin typeface="Corbel" panose="020B0503020204020204" pitchFamily="34" charset="0"/>
        </a:defRPr>
      </a:lvl8pPr>
      <a:lvl9pPr marL="1828800" algn="l" defTabSz="685800" rtl="0" fontAlgn="base">
        <a:lnSpc>
          <a:spcPct val="90000"/>
        </a:lnSpc>
        <a:spcBef>
          <a:spcPct val="0"/>
        </a:spcBef>
        <a:spcAft>
          <a:spcPct val="0"/>
        </a:spcAft>
        <a:defRPr sz="2800" b="1">
          <a:solidFill>
            <a:srgbClr val="B71A8B"/>
          </a:solidFill>
          <a:latin typeface="Corbel" panose="020B0503020204020204" pitchFamily="34" charset="0"/>
        </a:defRPr>
      </a:lvl9pPr>
    </p:titleStyle>
    <p:bodyStyle>
      <a:lvl1pPr marL="215900" indent="-215900" algn="l" defTabSz="685800" rtl="0" eaLnBrk="0" fontAlgn="base" hangingPunct="0">
        <a:lnSpc>
          <a:spcPct val="90000"/>
        </a:lnSpc>
        <a:spcBef>
          <a:spcPts val="900"/>
        </a:spcBef>
        <a:spcAft>
          <a:spcPct val="0"/>
        </a:spcAft>
        <a:buClr>
          <a:schemeClr val="accent1"/>
        </a:buClr>
        <a:buSzPct val="120000"/>
        <a:buFont typeface="Corbel" panose="020B0503020204020204" pitchFamily="34" charset="0"/>
        <a:buChar char="»"/>
        <a:defRPr sz="2800" kern="1200">
          <a:solidFill>
            <a:schemeClr val="tx1"/>
          </a:solidFill>
          <a:latin typeface="+mn-lt"/>
          <a:ea typeface="MS PGothic" panose="020B0600070205080204" pitchFamily="34" charset="-128"/>
          <a:cs typeface="+mn-cs"/>
        </a:defRPr>
      </a:lvl1pPr>
      <a:lvl2pPr marL="431800" indent="-215900" algn="l" defTabSz="685800" rtl="0" eaLnBrk="0" fontAlgn="base" hangingPunct="0">
        <a:lnSpc>
          <a:spcPct val="90000"/>
        </a:lnSpc>
        <a:spcBef>
          <a:spcPts val="750"/>
        </a:spcBef>
        <a:spcAft>
          <a:spcPct val="0"/>
        </a:spcAft>
        <a:buClr>
          <a:schemeClr val="accent1"/>
        </a:buClr>
        <a:buSzPct val="120000"/>
        <a:buFont typeface="Corbel" panose="020B0503020204020204" pitchFamily="34" charset="0"/>
        <a:buChar char="›"/>
        <a:defRPr sz="2800" kern="1200">
          <a:solidFill>
            <a:schemeClr val="tx1"/>
          </a:solidFill>
          <a:latin typeface="+mn-lt"/>
          <a:ea typeface="MS PGothic" panose="020B0600070205080204" pitchFamily="34" charset="-128"/>
          <a:cs typeface="+mn-cs"/>
        </a:defRPr>
      </a:lvl2pPr>
      <a:lvl3pPr marL="647700" indent="-215900" algn="l" defTabSz="685800" rtl="0" eaLnBrk="0" fontAlgn="base" hangingPunct="0">
        <a:lnSpc>
          <a:spcPct val="90000"/>
        </a:lnSpc>
        <a:spcBef>
          <a:spcPts val="300"/>
        </a:spcBef>
        <a:spcAft>
          <a:spcPct val="0"/>
        </a:spcAft>
        <a:buClr>
          <a:schemeClr val="accent1"/>
        </a:buClr>
        <a:buSzPct val="120000"/>
        <a:buFont typeface="Corbel" panose="020B0503020204020204" pitchFamily="34" charset="0"/>
        <a:buChar char="–"/>
        <a:defRPr sz="2400" kern="1200">
          <a:solidFill>
            <a:schemeClr val="tx1"/>
          </a:solidFill>
          <a:latin typeface="+mn-lt"/>
          <a:ea typeface="MS PGothic" panose="020B0600070205080204" pitchFamily="34" charset="-128"/>
          <a:cs typeface="+mn-cs"/>
        </a:defRPr>
      </a:lvl3pPr>
      <a:lvl4pPr marL="863600" indent="-215900" algn="l" defTabSz="685800" rtl="0" eaLnBrk="0" fontAlgn="base" hangingPunct="0">
        <a:lnSpc>
          <a:spcPct val="90000"/>
        </a:lnSpc>
        <a:spcBef>
          <a:spcPts val="300"/>
        </a:spcBef>
        <a:spcAft>
          <a:spcPct val="0"/>
        </a:spcAft>
        <a:buClr>
          <a:schemeClr val="accent1"/>
        </a:buClr>
        <a:buSzPct val="120000"/>
        <a:buFont typeface="Corbel" panose="020B0503020204020204" pitchFamily="34" charset="0"/>
        <a:buChar char="–"/>
        <a:defRPr lang="en-US" sz="2400" kern="1200" dirty="0">
          <a:solidFill>
            <a:schemeClr val="tx1"/>
          </a:solidFill>
          <a:latin typeface="+mn-lt"/>
          <a:ea typeface="MS PGothic" panose="020B0600070205080204" pitchFamily="34" charset="-128"/>
          <a:cs typeface="+mn-cs"/>
        </a:defRPr>
      </a:lvl4pPr>
      <a:lvl5pPr marL="1079500" indent="-215900" algn="l" defTabSz="685800" rtl="0" eaLnBrk="0" fontAlgn="base" hangingPunct="0">
        <a:lnSpc>
          <a:spcPct val="90000"/>
        </a:lnSpc>
        <a:spcBef>
          <a:spcPts val="300"/>
        </a:spcBef>
        <a:spcAft>
          <a:spcPct val="0"/>
        </a:spcAft>
        <a:buClr>
          <a:schemeClr val="accent1"/>
        </a:buClr>
        <a:buSzPct val="120000"/>
        <a:buFont typeface="Corbel" panose="020B0503020204020204" pitchFamily="34" charset="0"/>
        <a:buChar char="–"/>
        <a:defRPr sz="2400" kern="1200">
          <a:solidFill>
            <a:schemeClr val="tx1"/>
          </a:solidFill>
          <a:latin typeface="+mn-lt"/>
          <a:ea typeface="MS PGothic" panose="020B0600070205080204"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2771775" y="-1588"/>
            <a:ext cx="6156325" cy="44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a:t>Click to edit Master title style</a:t>
            </a: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Lst>
  <p:hf hdr="0"/>
  <p:txStyles>
    <p:titleStyle>
      <a:lvl1pPr algn="r" defTabSz="685800" rtl="0" eaLnBrk="0" fontAlgn="base" hangingPunct="0">
        <a:lnSpc>
          <a:spcPct val="90000"/>
        </a:lnSpc>
        <a:spcBef>
          <a:spcPct val="0"/>
        </a:spcBef>
        <a:spcAft>
          <a:spcPct val="0"/>
        </a:spcAft>
        <a:defRPr sz="2800" b="1" kern="1200">
          <a:solidFill>
            <a:schemeClr val="bg1"/>
          </a:solidFill>
          <a:latin typeface="+mj-lt"/>
          <a:ea typeface="MS PGothic" panose="020B0600070205080204" pitchFamily="34" charset="-128"/>
          <a:cs typeface="+mj-cs"/>
        </a:defRPr>
      </a:lvl1pPr>
      <a:lvl2pPr algn="r" defTabSz="685800" rtl="0" eaLnBrk="0" fontAlgn="base" hangingPunct="0">
        <a:lnSpc>
          <a:spcPct val="90000"/>
        </a:lnSpc>
        <a:spcBef>
          <a:spcPct val="0"/>
        </a:spcBef>
        <a:spcAft>
          <a:spcPct val="0"/>
        </a:spcAft>
        <a:defRPr sz="2800" b="1">
          <a:solidFill>
            <a:schemeClr val="bg1"/>
          </a:solidFill>
          <a:latin typeface="Corbel" panose="020B0503020204020204" pitchFamily="34" charset="0"/>
          <a:ea typeface="MS PGothic" panose="020B0600070205080204" pitchFamily="34" charset="-128"/>
        </a:defRPr>
      </a:lvl2pPr>
      <a:lvl3pPr algn="r" defTabSz="685800" rtl="0" eaLnBrk="0" fontAlgn="base" hangingPunct="0">
        <a:lnSpc>
          <a:spcPct val="90000"/>
        </a:lnSpc>
        <a:spcBef>
          <a:spcPct val="0"/>
        </a:spcBef>
        <a:spcAft>
          <a:spcPct val="0"/>
        </a:spcAft>
        <a:defRPr sz="2800" b="1">
          <a:solidFill>
            <a:schemeClr val="bg1"/>
          </a:solidFill>
          <a:latin typeface="Corbel" panose="020B0503020204020204" pitchFamily="34" charset="0"/>
          <a:ea typeface="MS PGothic" panose="020B0600070205080204" pitchFamily="34" charset="-128"/>
        </a:defRPr>
      </a:lvl3pPr>
      <a:lvl4pPr algn="r" defTabSz="685800" rtl="0" eaLnBrk="0" fontAlgn="base" hangingPunct="0">
        <a:lnSpc>
          <a:spcPct val="90000"/>
        </a:lnSpc>
        <a:spcBef>
          <a:spcPct val="0"/>
        </a:spcBef>
        <a:spcAft>
          <a:spcPct val="0"/>
        </a:spcAft>
        <a:defRPr sz="2800" b="1">
          <a:solidFill>
            <a:schemeClr val="bg1"/>
          </a:solidFill>
          <a:latin typeface="Corbel" panose="020B0503020204020204" pitchFamily="34" charset="0"/>
          <a:ea typeface="MS PGothic" panose="020B0600070205080204" pitchFamily="34" charset="-128"/>
        </a:defRPr>
      </a:lvl4pPr>
      <a:lvl5pPr algn="r" defTabSz="685800" rtl="0" eaLnBrk="0" fontAlgn="base" hangingPunct="0">
        <a:lnSpc>
          <a:spcPct val="90000"/>
        </a:lnSpc>
        <a:spcBef>
          <a:spcPct val="0"/>
        </a:spcBef>
        <a:spcAft>
          <a:spcPct val="0"/>
        </a:spcAft>
        <a:defRPr sz="2800" b="1">
          <a:solidFill>
            <a:schemeClr val="bg1"/>
          </a:solidFill>
          <a:latin typeface="Corbel" panose="020B0503020204020204" pitchFamily="34" charset="0"/>
          <a:ea typeface="MS PGothic" panose="020B0600070205080204" pitchFamily="34" charset="-128"/>
        </a:defRPr>
      </a:lvl5pPr>
      <a:lvl6pPr marL="457200" algn="r" defTabSz="685800" rtl="0" fontAlgn="base">
        <a:lnSpc>
          <a:spcPct val="90000"/>
        </a:lnSpc>
        <a:spcBef>
          <a:spcPct val="0"/>
        </a:spcBef>
        <a:spcAft>
          <a:spcPct val="0"/>
        </a:spcAft>
        <a:defRPr sz="2800" b="1">
          <a:solidFill>
            <a:schemeClr val="bg1"/>
          </a:solidFill>
          <a:latin typeface="Corbel" panose="020B0503020204020204" pitchFamily="34" charset="0"/>
        </a:defRPr>
      </a:lvl6pPr>
      <a:lvl7pPr marL="914400" algn="r" defTabSz="685800" rtl="0" fontAlgn="base">
        <a:lnSpc>
          <a:spcPct val="90000"/>
        </a:lnSpc>
        <a:spcBef>
          <a:spcPct val="0"/>
        </a:spcBef>
        <a:spcAft>
          <a:spcPct val="0"/>
        </a:spcAft>
        <a:defRPr sz="2800" b="1">
          <a:solidFill>
            <a:schemeClr val="bg1"/>
          </a:solidFill>
          <a:latin typeface="Corbel" panose="020B0503020204020204" pitchFamily="34" charset="0"/>
        </a:defRPr>
      </a:lvl7pPr>
      <a:lvl8pPr marL="1371600" algn="r" defTabSz="685800" rtl="0" fontAlgn="base">
        <a:lnSpc>
          <a:spcPct val="90000"/>
        </a:lnSpc>
        <a:spcBef>
          <a:spcPct val="0"/>
        </a:spcBef>
        <a:spcAft>
          <a:spcPct val="0"/>
        </a:spcAft>
        <a:defRPr sz="2800" b="1">
          <a:solidFill>
            <a:schemeClr val="bg1"/>
          </a:solidFill>
          <a:latin typeface="Corbel" panose="020B0503020204020204" pitchFamily="34" charset="0"/>
        </a:defRPr>
      </a:lvl8pPr>
      <a:lvl9pPr marL="1828800" algn="r" defTabSz="685800" rtl="0" fontAlgn="base">
        <a:lnSpc>
          <a:spcPct val="90000"/>
        </a:lnSpc>
        <a:spcBef>
          <a:spcPct val="0"/>
        </a:spcBef>
        <a:spcAft>
          <a:spcPct val="0"/>
        </a:spcAft>
        <a:defRPr sz="2800" b="1">
          <a:solidFill>
            <a:schemeClr val="bg1"/>
          </a:solidFill>
          <a:latin typeface="Corbel" panose="020B0503020204020204" pitchFamily="34" charset="0"/>
        </a:defRPr>
      </a:lvl9pPr>
    </p:titleStyle>
    <p:bodyStyle>
      <a:lvl1pPr marL="215900" indent="-215900" algn="l" defTabSz="685800" rtl="0" eaLnBrk="0" fontAlgn="base" hangingPunct="0">
        <a:lnSpc>
          <a:spcPct val="90000"/>
        </a:lnSpc>
        <a:spcBef>
          <a:spcPts val="900"/>
        </a:spcBef>
        <a:spcAft>
          <a:spcPct val="0"/>
        </a:spcAft>
        <a:buClr>
          <a:schemeClr val="accent1"/>
        </a:buClr>
        <a:buSzPct val="120000"/>
        <a:buFont typeface="Corbel" panose="020B0503020204020204" pitchFamily="34" charset="0"/>
        <a:buChar char="»"/>
        <a:defRPr sz="2800" kern="1200">
          <a:solidFill>
            <a:schemeClr val="tx1"/>
          </a:solidFill>
          <a:latin typeface="+mn-lt"/>
          <a:ea typeface="MS PGothic" panose="020B0600070205080204" pitchFamily="34" charset="-128"/>
          <a:cs typeface="+mn-cs"/>
        </a:defRPr>
      </a:lvl1pPr>
      <a:lvl2pPr marL="431800" indent="-215900" algn="l" defTabSz="685800" rtl="0" eaLnBrk="0" fontAlgn="base" hangingPunct="0">
        <a:lnSpc>
          <a:spcPct val="90000"/>
        </a:lnSpc>
        <a:spcBef>
          <a:spcPts val="750"/>
        </a:spcBef>
        <a:spcAft>
          <a:spcPct val="0"/>
        </a:spcAft>
        <a:buClr>
          <a:schemeClr val="accent1"/>
        </a:buClr>
        <a:buSzPct val="120000"/>
        <a:buFont typeface="Corbel" panose="020B0503020204020204" pitchFamily="34" charset="0"/>
        <a:buChar char="›"/>
        <a:defRPr sz="2800" kern="1200">
          <a:solidFill>
            <a:schemeClr val="tx1"/>
          </a:solidFill>
          <a:latin typeface="+mn-lt"/>
          <a:ea typeface="MS PGothic" panose="020B0600070205080204" pitchFamily="34" charset="-128"/>
          <a:cs typeface="+mn-cs"/>
        </a:defRPr>
      </a:lvl2pPr>
      <a:lvl3pPr marL="647700" indent="-215900" algn="l" defTabSz="685800" rtl="0" eaLnBrk="0" fontAlgn="base" hangingPunct="0">
        <a:lnSpc>
          <a:spcPct val="90000"/>
        </a:lnSpc>
        <a:spcBef>
          <a:spcPts val="300"/>
        </a:spcBef>
        <a:spcAft>
          <a:spcPct val="0"/>
        </a:spcAft>
        <a:buClr>
          <a:schemeClr val="accent1"/>
        </a:buClr>
        <a:buSzPct val="120000"/>
        <a:buFont typeface="Corbel" panose="020B0503020204020204" pitchFamily="34" charset="0"/>
        <a:buChar char="–"/>
        <a:defRPr sz="2400" kern="1200">
          <a:solidFill>
            <a:schemeClr val="tx1"/>
          </a:solidFill>
          <a:latin typeface="+mn-lt"/>
          <a:ea typeface="MS PGothic" panose="020B0600070205080204" pitchFamily="34" charset="-128"/>
          <a:cs typeface="+mn-cs"/>
        </a:defRPr>
      </a:lvl3pPr>
      <a:lvl4pPr marL="863600" indent="-215900" algn="l" defTabSz="685800" rtl="0" eaLnBrk="0" fontAlgn="base" hangingPunct="0">
        <a:lnSpc>
          <a:spcPct val="90000"/>
        </a:lnSpc>
        <a:spcBef>
          <a:spcPts val="300"/>
        </a:spcBef>
        <a:spcAft>
          <a:spcPct val="0"/>
        </a:spcAft>
        <a:buClr>
          <a:schemeClr val="accent1"/>
        </a:buClr>
        <a:buSzPct val="120000"/>
        <a:buFont typeface="Corbel" panose="020B0503020204020204" pitchFamily="34" charset="0"/>
        <a:buChar char="–"/>
        <a:defRPr lang="en-US" sz="2400" kern="1200" dirty="0">
          <a:solidFill>
            <a:schemeClr val="tx1"/>
          </a:solidFill>
          <a:latin typeface="+mn-lt"/>
          <a:ea typeface="MS PGothic" panose="020B0600070205080204" pitchFamily="34" charset="-128"/>
          <a:cs typeface="+mn-cs"/>
        </a:defRPr>
      </a:lvl4pPr>
      <a:lvl5pPr marL="1079500" indent="-215900" algn="l" defTabSz="685800" rtl="0" eaLnBrk="0" fontAlgn="base" hangingPunct="0">
        <a:lnSpc>
          <a:spcPct val="90000"/>
        </a:lnSpc>
        <a:spcBef>
          <a:spcPts val="300"/>
        </a:spcBef>
        <a:spcAft>
          <a:spcPct val="0"/>
        </a:spcAft>
        <a:buClr>
          <a:schemeClr val="accent1"/>
        </a:buClr>
        <a:buSzPct val="120000"/>
        <a:buFont typeface="Corbel" panose="020B0503020204020204" pitchFamily="34" charset="0"/>
        <a:buChar char="–"/>
        <a:defRPr sz="2400" kern="1200">
          <a:solidFill>
            <a:schemeClr val="tx1"/>
          </a:solidFill>
          <a:latin typeface="+mn-lt"/>
          <a:ea typeface="MS PGothic" panose="020B0600070205080204"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841625" y="-1588"/>
            <a:ext cx="6086475" cy="44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GB" altLang="en-US"/>
          </a:p>
        </p:txBody>
      </p:sp>
      <p:sp>
        <p:nvSpPr>
          <p:cNvPr id="4" name="Date Placeholder 3"/>
          <p:cNvSpPr>
            <a:spLocks noGrp="1"/>
          </p:cNvSpPr>
          <p:nvPr>
            <p:ph type="dt" sz="half" idx="2"/>
          </p:nvPr>
        </p:nvSpPr>
        <p:spPr>
          <a:xfrm>
            <a:off x="215900" y="4872038"/>
            <a:ext cx="719138" cy="163512"/>
          </a:xfrm>
          <a:prstGeom prst="rect">
            <a:avLst/>
          </a:prstGeom>
        </p:spPr>
        <p:txBody>
          <a:bodyPr vert="horz" wrap="square" lIns="0" tIns="0" rIns="0" bIns="0" numCol="1" anchor="t" anchorCtr="0" compatLnSpc="1">
            <a:prstTxWarp prst="textNoShape">
              <a:avLst/>
            </a:prstTxWarp>
            <a:noAutofit/>
          </a:bodyPr>
          <a:lstStyle>
            <a:lvl1pPr>
              <a:defRPr sz="900" b="1">
                <a:solidFill>
                  <a:srgbClr val="9BA7A8"/>
                </a:solidFill>
              </a:defRPr>
            </a:lvl1pPr>
          </a:lstStyle>
          <a:p>
            <a:fld id="{801B2F73-488C-4832-8FAC-CBE1D15FC2A0}" type="datetime1">
              <a:rPr lang="en-GB" altLang="en-US"/>
              <a:pPr/>
              <a:t>13/08/2018</a:t>
            </a:fld>
            <a:endParaRPr lang="en-GB" altLang="en-US"/>
          </a:p>
        </p:txBody>
      </p:sp>
      <p:sp>
        <p:nvSpPr>
          <p:cNvPr id="5" name="Footer Placeholder 4"/>
          <p:cNvSpPr>
            <a:spLocks noGrp="1"/>
          </p:cNvSpPr>
          <p:nvPr>
            <p:ph type="ftr" sz="quarter" idx="3"/>
          </p:nvPr>
        </p:nvSpPr>
        <p:spPr>
          <a:xfrm>
            <a:off x="935038" y="4872038"/>
            <a:ext cx="7273925" cy="163512"/>
          </a:xfrm>
          <a:prstGeom prst="rect">
            <a:avLst/>
          </a:prstGeom>
        </p:spPr>
        <p:txBody>
          <a:bodyPr vert="horz" wrap="square" lIns="0" tIns="7200" rIns="0" bIns="0" rtlCol="0" anchor="t" anchorCtr="0">
            <a:noAutofit/>
          </a:bodyPr>
          <a:lstStyle>
            <a:lvl1pPr algn="l" eaLnBrk="1" fontAlgn="auto" hangingPunct="1">
              <a:spcBef>
                <a:spcPts val="0"/>
              </a:spcBef>
              <a:spcAft>
                <a:spcPts val="0"/>
              </a:spcAft>
              <a:defRPr sz="950">
                <a:solidFill>
                  <a:srgbClr val="9BA7A8"/>
                </a:solidFill>
                <a:latin typeface="+mn-lt"/>
                <a:ea typeface="+mn-ea"/>
              </a:defRPr>
            </a:lvl1pPr>
          </a:lstStyle>
          <a:p>
            <a:pPr>
              <a:defRPr/>
            </a:pPr>
            <a:r>
              <a:rPr lang="en-GB"/>
              <a:t>Title of presentation (Insert &gt; Header &amp; Footer &gt; Slide &gt; Footer &gt; Apply to all)</a:t>
            </a:r>
          </a:p>
        </p:txBody>
      </p:sp>
      <p:sp>
        <p:nvSpPr>
          <p:cNvPr id="6" name="Slide Number Placeholder 5"/>
          <p:cNvSpPr>
            <a:spLocks noGrp="1"/>
          </p:cNvSpPr>
          <p:nvPr>
            <p:ph type="sldNum" sz="quarter" idx="4"/>
          </p:nvPr>
        </p:nvSpPr>
        <p:spPr>
          <a:xfrm>
            <a:off x="8208963" y="4872038"/>
            <a:ext cx="719137" cy="163512"/>
          </a:xfrm>
          <a:prstGeom prst="rect">
            <a:avLst/>
          </a:prstGeom>
        </p:spPr>
        <p:txBody>
          <a:bodyPr vert="horz" wrap="square" lIns="0" tIns="0" rIns="0" bIns="0" numCol="1" anchor="t" anchorCtr="0" compatLnSpc="1">
            <a:prstTxWarp prst="textNoShape">
              <a:avLst/>
            </a:prstTxWarp>
            <a:noAutofit/>
          </a:bodyPr>
          <a:lstStyle>
            <a:lvl1pPr algn="r">
              <a:defRPr sz="900" b="1">
                <a:solidFill>
                  <a:srgbClr val="9BA7A8"/>
                </a:solidFill>
              </a:defRPr>
            </a:lvl1pPr>
          </a:lstStyle>
          <a:p>
            <a:fld id="{E2550CC0-819F-4928-BAE4-C65B01F4D337}" type="slidenum">
              <a:rPr lang="en-GB" altLang="en-US"/>
              <a:pPr/>
              <a:t>‹#›</a:t>
            </a:fld>
            <a:endParaRPr lang="en-GB" altLang="en-US"/>
          </a:p>
        </p:txBody>
      </p:sp>
      <p:pic>
        <p:nvPicPr>
          <p:cNvPr id="6150" name="Picture 6" descr="2013_Jisc_Logo_RGB300(19.5mm).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5900" y="0"/>
            <a:ext cx="7191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151" name="Straight Connector 9"/>
          <p:cNvCxnSpPr>
            <a:cxnSpLocks noChangeShapeType="1"/>
          </p:cNvCxnSpPr>
          <p:nvPr/>
        </p:nvCxnSpPr>
        <p:spPr bwMode="auto">
          <a:xfrm>
            <a:off x="215900" y="519113"/>
            <a:ext cx="8712200"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cxnSp>
        <p:nvCxnSpPr>
          <p:cNvPr id="6152" name="Straight Connector 10"/>
          <p:cNvCxnSpPr>
            <a:cxnSpLocks noChangeShapeType="1"/>
          </p:cNvCxnSpPr>
          <p:nvPr/>
        </p:nvCxnSpPr>
        <p:spPr bwMode="auto">
          <a:xfrm>
            <a:off x="215900" y="4872038"/>
            <a:ext cx="8712200"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sp>
        <p:nvSpPr>
          <p:cNvPr id="14" name="Oval 13"/>
          <p:cNvSpPr/>
          <p:nvPr/>
        </p:nvSpPr>
        <p:spPr>
          <a:xfrm>
            <a:off x="904875" y="3479800"/>
            <a:ext cx="1187450" cy="1189038"/>
          </a:xfrm>
          <a:prstGeom prst="ellipse">
            <a:avLst/>
          </a:prstGeom>
          <a:solidFill>
            <a:srgbClr val="9F35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sz="1050">
                <a:solidFill>
                  <a:srgbClr val="FFFFFF"/>
                </a:solidFill>
              </a:rPr>
              <a:t>Jisc Dark Orange</a:t>
            </a:r>
          </a:p>
          <a:p>
            <a:pPr fontAlgn="auto">
              <a:spcBef>
                <a:spcPts val="0"/>
              </a:spcBef>
              <a:spcAft>
                <a:spcPts val="0"/>
              </a:spcAft>
              <a:defRPr/>
            </a:pPr>
            <a:r>
              <a:rPr lang="en-GB" sz="1050">
                <a:solidFill>
                  <a:srgbClr val="FFFFFF"/>
                </a:solidFill>
              </a:rPr>
              <a:t>R:159</a:t>
            </a:r>
          </a:p>
          <a:p>
            <a:pPr fontAlgn="auto">
              <a:spcBef>
                <a:spcPts val="0"/>
              </a:spcBef>
              <a:spcAft>
                <a:spcPts val="0"/>
              </a:spcAft>
              <a:defRPr/>
            </a:pPr>
            <a:r>
              <a:rPr lang="en-GB" sz="1050">
                <a:solidFill>
                  <a:srgbClr val="FFFFFF"/>
                </a:solidFill>
              </a:rPr>
              <a:t>G:53</a:t>
            </a:r>
          </a:p>
          <a:p>
            <a:pPr fontAlgn="auto">
              <a:spcBef>
                <a:spcPts val="0"/>
              </a:spcBef>
              <a:spcAft>
                <a:spcPts val="0"/>
              </a:spcAft>
              <a:defRPr/>
            </a:pPr>
            <a:r>
              <a:rPr lang="en-GB" sz="1050">
                <a:solidFill>
                  <a:srgbClr val="FFFFFF"/>
                </a:solidFill>
              </a:rPr>
              <a:t>B:21</a:t>
            </a:r>
          </a:p>
        </p:txBody>
      </p:sp>
      <p:sp>
        <p:nvSpPr>
          <p:cNvPr id="17" name="Oval 16"/>
          <p:cNvSpPr/>
          <p:nvPr/>
        </p:nvSpPr>
        <p:spPr>
          <a:xfrm>
            <a:off x="760413" y="723900"/>
            <a:ext cx="1476375" cy="1474788"/>
          </a:xfrm>
          <a:prstGeom prst="ellipse">
            <a:avLst/>
          </a:prstGeom>
          <a:solidFill>
            <a:srgbClr val="E85E1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fontAlgn="auto">
              <a:spcBef>
                <a:spcPts val="0"/>
              </a:spcBef>
              <a:spcAft>
                <a:spcPts val="0"/>
              </a:spcAft>
              <a:defRPr/>
            </a:pPr>
            <a:r>
              <a:rPr lang="en-GB" sz="1200">
                <a:solidFill>
                  <a:srgbClr val="FFFFFF"/>
                </a:solidFill>
              </a:rPr>
              <a:t>Jisc Orange</a:t>
            </a:r>
          </a:p>
          <a:p>
            <a:pPr fontAlgn="auto">
              <a:spcBef>
                <a:spcPts val="0"/>
              </a:spcBef>
              <a:spcAft>
                <a:spcPts val="0"/>
              </a:spcAft>
              <a:defRPr/>
            </a:pPr>
            <a:r>
              <a:rPr lang="en-GB" sz="1200">
                <a:solidFill>
                  <a:srgbClr val="FFFFFF"/>
                </a:solidFill>
              </a:rPr>
              <a:t>R:232</a:t>
            </a:r>
          </a:p>
          <a:p>
            <a:pPr fontAlgn="auto">
              <a:spcBef>
                <a:spcPts val="0"/>
              </a:spcBef>
              <a:spcAft>
                <a:spcPts val="0"/>
              </a:spcAft>
              <a:defRPr/>
            </a:pPr>
            <a:r>
              <a:rPr lang="en-GB" sz="1200">
                <a:solidFill>
                  <a:srgbClr val="FFFFFF"/>
                </a:solidFill>
              </a:rPr>
              <a:t>G:94</a:t>
            </a:r>
          </a:p>
          <a:p>
            <a:pPr fontAlgn="auto">
              <a:spcBef>
                <a:spcPts val="0"/>
              </a:spcBef>
              <a:spcAft>
                <a:spcPts val="0"/>
              </a:spcAft>
              <a:defRPr/>
            </a:pPr>
            <a:r>
              <a:rPr lang="en-GB" sz="1200">
                <a:solidFill>
                  <a:srgbClr val="FFFFFF"/>
                </a:solidFill>
              </a:rPr>
              <a:t>B:18</a:t>
            </a:r>
          </a:p>
        </p:txBody>
      </p:sp>
      <p:sp>
        <p:nvSpPr>
          <p:cNvPr id="26" name="Oval 25"/>
          <p:cNvSpPr>
            <a:spLocks noChangeAspect="1"/>
          </p:cNvSpPr>
          <p:nvPr/>
        </p:nvSpPr>
        <p:spPr>
          <a:xfrm>
            <a:off x="6499225" y="3479800"/>
            <a:ext cx="1189038" cy="1189038"/>
          </a:xfrm>
          <a:prstGeom prst="ellipse">
            <a:avLst/>
          </a:prstGeom>
          <a:solidFill>
            <a:schemeClr val="bg1"/>
          </a:solidFill>
          <a:ln>
            <a:solidFill>
              <a:srgbClr val="2C3841"/>
            </a:solid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fontAlgn="auto">
              <a:spcBef>
                <a:spcPts val="0"/>
              </a:spcBef>
              <a:spcAft>
                <a:spcPts val="0"/>
              </a:spcAft>
              <a:defRPr/>
            </a:pPr>
            <a:r>
              <a:rPr lang="en-GB" sz="1050">
                <a:solidFill>
                  <a:srgbClr val="2C3841"/>
                </a:solidFill>
              </a:rPr>
              <a:t>Jisc Text Grey</a:t>
            </a:r>
          </a:p>
          <a:p>
            <a:pPr fontAlgn="auto">
              <a:spcBef>
                <a:spcPts val="0"/>
              </a:spcBef>
              <a:spcAft>
                <a:spcPts val="0"/>
              </a:spcAft>
              <a:defRPr/>
            </a:pPr>
            <a:r>
              <a:rPr lang="en-GB" sz="1050">
                <a:solidFill>
                  <a:srgbClr val="2C3841"/>
                </a:solidFill>
              </a:rPr>
              <a:t>R:202</a:t>
            </a:r>
          </a:p>
          <a:p>
            <a:pPr fontAlgn="auto">
              <a:spcBef>
                <a:spcPts val="0"/>
              </a:spcBef>
              <a:spcAft>
                <a:spcPts val="0"/>
              </a:spcAft>
              <a:defRPr/>
            </a:pPr>
            <a:r>
              <a:rPr lang="en-GB" sz="1050">
                <a:solidFill>
                  <a:srgbClr val="2C3841"/>
                </a:solidFill>
              </a:rPr>
              <a:t>G:220</a:t>
            </a:r>
          </a:p>
          <a:p>
            <a:pPr fontAlgn="auto">
              <a:spcBef>
                <a:spcPts val="0"/>
              </a:spcBef>
              <a:spcAft>
                <a:spcPts val="0"/>
              </a:spcAft>
              <a:defRPr/>
            </a:pPr>
            <a:r>
              <a:rPr lang="en-GB" sz="1050">
                <a:solidFill>
                  <a:srgbClr val="2C3841"/>
                </a:solidFill>
              </a:rPr>
              <a:t>B:240</a:t>
            </a:r>
          </a:p>
        </p:txBody>
      </p:sp>
      <p:grpSp>
        <p:nvGrpSpPr>
          <p:cNvPr id="6156" name="Group 36"/>
          <p:cNvGrpSpPr>
            <a:grpSpLocks/>
          </p:cNvGrpSpPr>
          <p:nvPr/>
        </p:nvGrpSpPr>
        <p:grpSpPr bwMode="auto">
          <a:xfrm>
            <a:off x="2789238" y="2182813"/>
            <a:ext cx="6138862" cy="1187450"/>
            <a:chOff x="2788478" y="1871025"/>
            <a:chExt cx="6139621" cy="1188000"/>
          </a:xfrm>
        </p:grpSpPr>
        <p:sp>
          <p:nvSpPr>
            <p:cNvPr id="9" name="Oval 8"/>
            <p:cNvSpPr>
              <a:spLocks noChangeAspect="1"/>
            </p:cNvSpPr>
            <p:nvPr/>
          </p:nvSpPr>
          <p:spPr>
            <a:xfrm>
              <a:off x="5263696" y="1871025"/>
              <a:ext cx="1189185" cy="1188000"/>
            </a:xfrm>
            <a:prstGeom prst="ellipse">
              <a:avLst/>
            </a:prstGeom>
            <a:solidFill>
              <a:srgbClr val="458557"/>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fontAlgn="auto">
                <a:spcBef>
                  <a:spcPts val="0"/>
                </a:spcBef>
                <a:spcAft>
                  <a:spcPts val="0"/>
                </a:spcAft>
                <a:defRPr/>
              </a:pPr>
              <a:r>
                <a:rPr lang="en-GB" sz="1050">
                  <a:solidFill>
                    <a:schemeClr val="bg1"/>
                  </a:solidFill>
                </a:rPr>
                <a:t>Jisc Green</a:t>
              </a:r>
            </a:p>
            <a:p>
              <a:pPr fontAlgn="auto">
                <a:spcBef>
                  <a:spcPts val="0"/>
                </a:spcBef>
                <a:spcAft>
                  <a:spcPts val="0"/>
                </a:spcAft>
                <a:defRPr/>
              </a:pPr>
              <a:r>
                <a:rPr lang="en-GB" sz="1050">
                  <a:solidFill>
                    <a:schemeClr val="bg1"/>
                  </a:solidFill>
                </a:rPr>
                <a:t>R:69</a:t>
              </a:r>
            </a:p>
            <a:p>
              <a:pPr fontAlgn="auto">
                <a:spcBef>
                  <a:spcPts val="0"/>
                </a:spcBef>
                <a:spcAft>
                  <a:spcPts val="0"/>
                </a:spcAft>
                <a:defRPr/>
              </a:pPr>
              <a:r>
                <a:rPr lang="en-GB" sz="1050">
                  <a:solidFill>
                    <a:schemeClr val="bg1"/>
                  </a:solidFill>
                </a:rPr>
                <a:t>G:133</a:t>
              </a:r>
            </a:p>
            <a:p>
              <a:pPr fontAlgn="auto">
                <a:spcBef>
                  <a:spcPts val="0"/>
                </a:spcBef>
                <a:spcAft>
                  <a:spcPts val="0"/>
                </a:spcAft>
                <a:defRPr/>
              </a:pPr>
              <a:r>
                <a:rPr lang="en-GB" sz="1050">
                  <a:solidFill>
                    <a:schemeClr val="bg1"/>
                  </a:solidFill>
                </a:rPr>
                <a:t>B:37</a:t>
              </a:r>
            </a:p>
          </p:txBody>
        </p:sp>
        <p:sp>
          <p:nvSpPr>
            <p:cNvPr id="23" name="Oval 22"/>
            <p:cNvSpPr>
              <a:spLocks noChangeAspect="1"/>
            </p:cNvSpPr>
            <p:nvPr/>
          </p:nvSpPr>
          <p:spPr>
            <a:xfrm>
              <a:off x="7740502" y="1871025"/>
              <a:ext cx="1187597" cy="1188000"/>
            </a:xfrm>
            <a:prstGeom prst="ellipse">
              <a:avLst/>
            </a:prstGeom>
            <a:solidFill>
              <a:srgbClr val="55248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fontAlgn="auto">
                <a:spcBef>
                  <a:spcPts val="0"/>
                </a:spcBef>
                <a:spcAft>
                  <a:spcPts val="0"/>
                </a:spcAft>
                <a:defRPr/>
              </a:pPr>
              <a:r>
                <a:rPr lang="en-GB" sz="1050">
                  <a:solidFill>
                    <a:schemeClr val="bg1"/>
                  </a:solidFill>
                </a:rPr>
                <a:t>Jisc Purple</a:t>
              </a:r>
            </a:p>
            <a:p>
              <a:pPr fontAlgn="auto">
                <a:spcBef>
                  <a:spcPts val="0"/>
                </a:spcBef>
                <a:spcAft>
                  <a:spcPts val="0"/>
                </a:spcAft>
                <a:defRPr/>
              </a:pPr>
              <a:r>
                <a:rPr lang="en-GB" sz="1050">
                  <a:solidFill>
                    <a:schemeClr val="bg1"/>
                  </a:solidFill>
                </a:rPr>
                <a:t>R:85</a:t>
              </a:r>
            </a:p>
            <a:p>
              <a:pPr fontAlgn="auto">
                <a:spcBef>
                  <a:spcPts val="0"/>
                </a:spcBef>
                <a:spcAft>
                  <a:spcPts val="0"/>
                </a:spcAft>
                <a:defRPr/>
              </a:pPr>
              <a:r>
                <a:rPr lang="en-GB" sz="1050">
                  <a:solidFill>
                    <a:schemeClr val="bg1"/>
                  </a:solidFill>
                </a:rPr>
                <a:t>G:36</a:t>
              </a:r>
            </a:p>
            <a:p>
              <a:pPr fontAlgn="auto">
                <a:spcBef>
                  <a:spcPts val="0"/>
                </a:spcBef>
                <a:spcAft>
                  <a:spcPts val="0"/>
                </a:spcAft>
                <a:defRPr/>
              </a:pPr>
              <a:r>
                <a:rPr lang="en-GB" sz="1050">
                  <a:solidFill>
                    <a:schemeClr val="bg1"/>
                  </a:solidFill>
                </a:rPr>
                <a:t>B:129</a:t>
              </a:r>
            </a:p>
          </p:txBody>
        </p:sp>
        <p:sp>
          <p:nvSpPr>
            <p:cNvPr id="24" name="Oval 23"/>
            <p:cNvSpPr>
              <a:spLocks noChangeAspect="1"/>
            </p:cNvSpPr>
            <p:nvPr/>
          </p:nvSpPr>
          <p:spPr>
            <a:xfrm>
              <a:off x="6502099" y="1871025"/>
              <a:ext cx="1187597" cy="1188000"/>
            </a:xfrm>
            <a:prstGeom prst="ellipse">
              <a:avLst/>
            </a:prstGeom>
            <a:solidFill>
              <a:srgbClr val="00557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fontAlgn="auto">
                <a:spcBef>
                  <a:spcPts val="0"/>
                </a:spcBef>
                <a:spcAft>
                  <a:spcPts val="0"/>
                </a:spcAft>
                <a:defRPr/>
              </a:pPr>
              <a:r>
                <a:rPr lang="en-GB" sz="1050">
                  <a:solidFill>
                    <a:schemeClr val="bg1"/>
                  </a:solidFill>
                </a:rPr>
                <a:t>Jisc Indigo</a:t>
              </a:r>
            </a:p>
            <a:p>
              <a:pPr fontAlgn="auto">
                <a:spcBef>
                  <a:spcPts val="0"/>
                </a:spcBef>
                <a:spcAft>
                  <a:spcPts val="0"/>
                </a:spcAft>
                <a:defRPr/>
              </a:pPr>
              <a:r>
                <a:rPr lang="en-GB" sz="1050">
                  <a:solidFill>
                    <a:schemeClr val="bg1"/>
                  </a:solidFill>
                </a:rPr>
                <a:t>R:0</a:t>
              </a:r>
            </a:p>
            <a:p>
              <a:pPr fontAlgn="auto">
                <a:spcBef>
                  <a:spcPts val="0"/>
                </a:spcBef>
                <a:spcAft>
                  <a:spcPts val="0"/>
                </a:spcAft>
                <a:defRPr/>
              </a:pPr>
              <a:r>
                <a:rPr lang="en-GB" sz="1050">
                  <a:solidFill>
                    <a:schemeClr val="bg1"/>
                  </a:solidFill>
                </a:rPr>
                <a:t>G:85</a:t>
              </a:r>
            </a:p>
            <a:p>
              <a:pPr fontAlgn="auto">
                <a:spcBef>
                  <a:spcPts val="0"/>
                </a:spcBef>
                <a:spcAft>
                  <a:spcPts val="0"/>
                </a:spcAft>
                <a:defRPr/>
              </a:pPr>
              <a:r>
                <a:rPr lang="en-GB" sz="1050">
                  <a:solidFill>
                    <a:schemeClr val="bg1"/>
                  </a:solidFill>
                </a:rPr>
                <a:t>B:127</a:t>
              </a:r>
            </a:p>
          </p:txBody>
        </p:sp>
        <p:sp>
          <p:nvSpPr>
            <p:cNvPr id="13" name="Oval 12"/>
            <p:cNvSpPr>
              <a:spLocks noChangeAspect="1"/>
            </p:cNvSpPr>
            <p:nvPr/>
          </p:nvSpPr>
          <p:spPr>
            <a:xfrm>
              <a:off x="2788478" y="1871025"/>
              <a:ext cx="1187597" cy="1188000"/>
            </a:xfrm>
            <a:prstGeom prst="ellipse">
              <a:avLst/>
            </a:prstGeom>
            <a:solidFill>
              <a:srgbClr val="82003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fontAlgn="auto">
                <a:spcBef>
                  <a:spcPts val="0"/>
                </a:spcBef>
                <a:spcAft>
                  <a:spcPts val="0"/>
                </a:spcAft>
                <a:defRPr/>
              </a:pPr>
              <a:r>
                <a:rPr lang="en-GB" sz="1050">
                  <a:solidFill>
                    <a:schemeClr val="bg1"/>
                  </a:solidFill>
                </a:rPr>
                <a:t>Jisc Maroon</a:t>
              </a:r>
            </a:p>
            <a:p>
              <a:pPr fontAlgn="auto">
                <a:spcBef>
                  <a:spcPts val="0"/>
                </a:spcBef>
                <a:spcAft>
                  <a:spcPts val="0"/>
                </a:spcAft>
                <a:defRPr/>
              </a:pPr>
              <a:r>
                <a:rPr lang="en-GB" sz="1050">
                  <a:solidFill>
                    <a:schemeClr val="bg1"/>
                  </a:solidFill>
                </a:rPr>
                <a:t>R:130</a:t>
              </a:r>
            </a:p>
            <a:p>
              <a:pPr fontAlgn="auto">
                <a:spcBef>
                  <a:spcPts val="0"/>
                </a:spcBef>
                <a:spcAft>
                  <a:spcPts val="0"/>
                </a:spcAft>
                <a:defRPr/>
              </a:pPr>
              <a:r>
                <a:rPr lang="en-GB" sz="1050">
                  <a:solidFill>
                    <a:schemeClr val="bg1"/>
                  </a:solidFill>
                </a:rPr>
                <a:t>G:0</a:t>
              </a:r>
            </a:p>
            <a:p>
              <a:pPr fontAlgn="auto">
                <a:spcBef>
                  <a:spcPts val="0"/>
                </a:spcBef>
                <a:spcAft>
                  <a:spcPts val="0"/>
                </a:spcAft>
                <a:defRPr/>
              </a:pPr>
              <a:r>
                <a:rPr lang="en-GB" sz="1050">
                  <a:solidFill>
                    <a:schemeClr val="bg1"/>
                  </a:solidFill>
                </a:rPr>
                <a:t>B:54</a:t>
              </a:r>
            </a:p>
          </p:txBody>
        </p:sp>
        <p:sp>
          <p:nvSpPr>
            <p:cNvPr id="12" name="Oval 11"/>
            <p:cNvSpPr>
              <a:spLocks noChangeAspect="1"/>
            </p:cNvSpPr>
            <p:nvPr/>
          </p:nvSpPr>
          <p:spPr>
            <a:xfrm>
              <a:off x="4026881" y="1871025"/>
              <a:ext cx="1187597" cy="1188000"/>
            </a:xfrm>
            <a:prstGeom prst="ellipse">
              <a:avLst/>
            </a:prstGeom>
            <a:solidFill>
              <a:srgbClr val="8A73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fontAlgn="auto">
                <a:spcBef>
                  <a:spcPts val="0"/>
                </a:spcBef>
                <a:spcAft>
                  <a:spcPts val="0"/>
                </a:spcAft>
                <a:defRPr/>
              </a:pPr>
              <a:r>
                <a:rPr lang="en-GB" sz="1050">
                  <a:solidFill>
                    <a:schemeClr val="bg1"/>
                  </a:solidFill>
                </a:rPr>
                <a:t>Jisc Olive</a:t>
              </a:r>
            </a:p>
            <a:p>
              <a:pPr fontAlgn="auto">
                <a:spcBef>
                  <a:spcPts val="0"/>
                </a:spcBef>
                <a:spcAft>
                  <a:spcPts val="0"/>
                </a:spcAft>
                <a:defRPr/>
              </a:pPr>
              <a:r>
                <a:rPr lang="en-GB" sz="1050">
                  <a:solidFill>
                    <a:schemeClr val="bg1"/>
                  </a:solidFill>
                </a:rPr>
                <a:t>R:138</a:t>
              </a:r>
            </a:p>
            <a:p>
              <a:pPr fontAlgn="auto">
                <a:spcBef>
                  <a:spcPts val="0"/>
                </a:spcBef>
                <a:spcAft>
                  <a:spcPts val="0"/>
                </a:spcAft>
                <a:defRPr/>
              </a:pPr>
              <a:r>
                <a:rPr lang="en-GB" sz="1050">
                  <a:solidFill>
                    <a:schemeClr val="bg1"/>
                  </a:solidFill>
                </a:rPr>
                <a:t>G:115</a:t>
              </a:r>
            </a:p>
            <a:p>
              <a:pPr fontAlgn="auto">
                <a:spcBef>
                  <a:spcPts val="0"/>
                </a:spcBef>
                <a:spcAft>
                  <a:spcPts val="0"/>
                </a:spcAft>
                <a:defRPr/>
              </a:pPr>
              <a:r>
                <a:rPr lang="en-GB" sz="1050">
                  <a:solidFill>
                    <a:schemeClr val="bg1"/>
                  </a:solidFill>
                </a:rPr>
                <a:t>B:0</a:t>
              </a:r>
            </a:p>
          </p:txBody>
        </p:sp>
      </p:grpSp>
      <p:grpSp>
        <p:nvGrpSpPr>
          <p:cNvPr id="6157" name="Group 37"/>
          <p:cNvGrpSpPr>
            <a:grpSpLocks/>
          </p:cNvGrpSpPr>
          <p:nvPr/>
        </p:nvGrpSpPr>
        <p:grpSpPr bwMode="auto">
          <a:xfrm>
            <a:off x="2789238" y="866775"/>
            <a:ext cx="6138862" cy="1206500"/>
            <a:chOff x="2788478" y="791024"/>
            <a:chExt cx="6139622" cy="1205352"/>
          </a:xfrm>
        </p:grpSpPr>
        <p:sp>
          <p:nvSpPr>
            <p:cNvPr id="20" name="Oval 19"/>
            <p:cNvSpPr>
              <a:spLocks noChangeAspect="1"/>
            </p:cNvSpPr>
            <p:nvPr/>
          </p:nvSpPr>
          <p:spPr>
            <a:xfrm>
              <a:off x="5263696" y="806884"/>
              <a:ext cx="1189185" cy="1187907"/>
            </a:xfrm>
            <a:prstGeom prst="ellipse">
              <a:avLst/>
            </a:prstGeom>
            <a:solidFill>
              <a:srgbClr val="B2BB1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fontAlgn="auto">
                <a:spcBef>
                  <a:spcPts val="0"/>
                </a:spcBef>
                <a:spcAft>
                  <a:spcPts val="0"/>
                </a:spcAft>
                <a:defRPr/>
              </a:pPr>
              <a:r>
                <a:rPr lang="en-GB" sz="1050">
                  <a:solidFill>
                    <a:srgbClr val="FFFFFF"/>
                  </a:solidFill>
                </a:rPr>
                <a:t>Jisc Lime</a:t>
              </a:r>
            </a:p>
            <a:p>
              <a:pPr fontAlgn="auto">
                <a:spcBef>
                  <a:spcPts val="0"/>
                </a:spcBef>
                <a:spcAft>
                  <a:spcPts val="0"/>
                </a:spcAft>
                <a:defRPr/>
              </a:pPr>
              <a:r>
                <a:rPr lang="en-GB" sz="1050">
                  <a:solidFill>
                    <a:srgbClr val="FFFFFF"/>
                  </a:solidFill>
                </a:rPr>
                <a:t>R:178</a:t>
              </a:r>
            </a:p>
            <a:p>
              <a:pPr fontAlgn="auto">
                <a:spcBef>
                  <a:spcPts val="0"/>
                </a:spcBef>
                <a:spcAft>
                  <a:spcPts val="0"/>
                </a:spcAft>
                <a:defRPr/>
              </a:pPr>
              <a:r>
                <a:rPr lang="en-GB" sz="1050">
                  <a:solidFill>
                    <a:srgbClr val="FFFFFF"/>
                  </a:solidFill>
                </a:rPr>
                <a:t>G:187</a:t>
              </a:r>
            </a:p>
            <a:p>
              <a:pPr fontAlgn="auto">
                <a:spcBef>
                  <a:spcPts val="0"/>
                </a:spcBef>
                <a:spcAft>
                  <a:spcPts val="0"/>
                </a:spcAft>
                <a:defRPr/>
              </a:pPr>
              <a:r>
                <a:rPr lang="en-GB" sz="1050">
                  <a:solidFill>
                    <a:srgbClr val="FFFFFF"/>
                  </a:solidFill>
                </a:rPr>
                <a:t>B:28</a:t>
              </a:r>
            </a:p>
          </p:txBody>
        </p:sp>
        <p:sp>
          <p:nvSpPr>
            <p:cNvPr id="15" name="Oval 14"/>
            <p:cNvSpPr>
              <a:spLocks noChangeAspect="1"/>
            </p:cNvSpPr>
            <p:nvPr/>
          </p:nvSpPr>
          <p:spPr>
            <a:xfrm>
              <a:off x="7740503" y="791024"/>
              <a:ext cx="1187597" cy="1187907"/>
            </a:xfrm>
            <a:prstGeom prst="ellipse">
              <a:avLst/>
            </a:prstGeom>
            <a:solidFill>
              <a:srgbClr val="B71A8B"/>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fontAlgn="auto">
                <a:spcBef>
                  <a:spcPts val="0"/>
                </a:spcBef>
                <a:spcAft>
                  <a:spcPts val="0"/>
                </a:spcAft>
                <a:defRPr/>
              </a:pPr>
              <a:r>
                <a:rPr lang="en-GB" sz="1050">
                  <a:solidFill>
                    <a:srgbClr val="FFFFFF"/>
                  </a:solidFill>
                </a:rPr>
                <a:t>Jisc Violet</a:t>
              </a:r>
            </a:p>
            <a:p>
              <a:pPr fontAlgn="auto">
                <a:spcBef>
                  <a:spcPts val="0"/>
                </a:spcBef>
                <a:spcAft>
                  <a:spcPts val="0"/>
                </a:spcAft>
                <a:defRPr/>
              </a:pPr>
              <a:r>
                <a:rPr lang="en-GB" sz="1050">
                  <a:solidFill>
                    <a:srgbClr val="FFFFFF"/>
                  </a:solidFill>
                </a:rPr>
                <a:t>R:183</a:t>
              </a:r>
            </a:p>
            <a:p>
              <a:pPr fontAlgn="auto">
                <a:spcBef>
                  <a:spcPts val="0"/>
                </a:spcBef>
                <a:spcAft>
                  <a:spcPts val="0"/>
                </a:spcAft>
                <a:defRPr/>
              </a:pPr>
              <a:r>
                <a:rPr lang="en-GB" sz="1050">
                  <a:solidFill>
                    <a:srgbClr val="FFFFFF"/>
                  </a:solidFill>
                </a:rPr>
                <a:t>G:26</a:t>
              </a:r>
            </a:p>
            <a:p>
              <a:pPr fontAlgn="auto">
                <a:spcBef>
                  <a:spcPts val="0"/>
                </a:spcBef>
                <a:spcAft>
                  <a:spcPts val="0"/>
                </a:spcAft>
                <a:defRPr/>
              </a:pPr>
              <a:r>
                <a:rPr lang="en-GB" sz="1050">
                  <a:solidFill>
                    <a:srgbClr val="FFFFFF"/>
                  </a:solidFill>
                </a:rPr>
                <a:t>B:139</a:t>
              </a:r>
            </a:p>
          </p:txBody>
        </p:sp>
        <p:sp>
          <p:nvSpPr>
            <p:cNvPr id="16" name="Oval 15"/>
            <p:cNvSpPr>
              <a:spLocks noChangeAspect="1"/>
            </p:cNvSpPr>
            <p:nvPr/>
          </p:nvSpPr>
          <p:spPr>
            <a:xfrm>
              <a:off x="6502100" y="806884"/>
              <a:ext cx="1187597" cy="1187907"/>
            </a:xfrm>
            <a:prstGeom prst="ellipse">
              <a:avLst/>
            </a:prstGeom>
            <a:solidFill>
              <a:srgbClr val="0092CB"/>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fontAlgn="auto">
                <a:spcBef>
                  <a:spcPts val="0"/>
                </a:spcBef>
                <a:spcAft>
                  <a:spcPts val="0"/>
                </a:spcAft>
                <a:defRPr/>
              </a:pPr>
              <a:r>
                <a:rPr lang="en-GB" sz="1050">
                  <a:solidFill>
                    <a:srgbClr val="FFFFFF"/>
                  </a:solidFill>
                </a:rPr>
                <a:t>Jisc Blue</a:t>
              </a:r>
            </a:p>
            <a:p>
              <a:pPr fontAlgn="auto">
                <a:spcBef>
                  <a:spcPts val="0"/>
                </a:spcBef>
                <a:spcAft>
                  <a:spcPts val="0"/>
                </a:spcAft>
                <a:defRPr/>
              </a:pPr>
              <a:r>
                <a:rPr lang="en-GB" sz="1050">
                  <a:solidFill>
                    <a:srgbClr val="FFFFFF"/>
                  </a:solidFill>
                </a:rPr>
                <a:t>R:0</a:t>
              </a:r>
            </a:p>
            <a:p>
              <a:pPr fontAlgn="auto">
                <a:spcBef>
                  <a:spcPts val="0"/>
                </a:spcBef>
                <a:spcAft>
                  <a:spcPts val="0"/>
                </a:spcAft>
                <a:defRPr/>
              </a:pPr>
              <a:r>
                <a:rPr lang="en-GB" sz="1050">
                  <a:solidFill>
                    <a:srgbClr val="FFFFFF"/>
                  </a:solidFill>
                </a:rPr>
                <a:t>G:146</a:t>
              </a:r>
            </a:p>
            <a:p>
              <a:pPr fontAlgn="auto">
                <a:spcBef>
                  <a:spcPts val="0"/>
                </a:spcBef>
                <a:spcAft>
                  <a:spcPts val="0"/>
                </a:spcAft>
                <a:defRPr/>
              </a:pPr>
              <a:r>
                <a:rPr lang="en-GB" sz="1050">
                  <a:solidFill>
                    <a:srgbClr val="FFFFFF"/>
                  </a:solidFill>
                </a:rPr>
                <a:t>B:203</a:t>
              </a:r>
            </a:p>
          </p:txBody>
        </p:sp>
        <p:sp>
          <p:nvSpPr>
            <p:cNvPr id="18" name="Oval 17"/>
            <p:cNvSpPr>
              <a:spLocks noChangeAspect="1"/>
            </p:cNvSpPr>
            <p:nvPr/>
          </p:nvSpPr>
          <p:spPr>
            <a:xfrm>
              <a:off x="2788478" y="808470"/>
              <a:ext cx="1187597" cy="1187906"/>
            </a:xfrm>
            <a:prstGeom prst="ellipse">
              <a:avLst/>
            </a:prstGeom>
            <a:solidFill>
              <a:srgbClr val="E61554"/>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fontAlgn="auto">
                <a:spcBef>
                  <a:spcPts val="0"/>
                </a:spcBef>
                <a:spcAft>
                  <a:spcPts val="0"/>
                </a:spcAft>
                <a:defRPr/>
              </a:pPr>
              <a:r>
                <a:rPr lang="en-GB" sz="1050">
                  <a:solidFill>
                    <a:schemeClr val="bg1"/>
                  </a:solidFill>
                </a:rPr>
                <a:t>Jisc Pink</a:t>
              </a:r>
            </a:p>
            <a:p>
              <a:pPr fontAlgn="auto">
                <a:spcBef>
                  <a:spcPts val="0"/>
                </a:spcBef>
                <a:spcAft>
                  <a:spcPts val="0"/>
                </a:spcAft>
                <a:defRPr/>
              </a:pPr>
              <a:r>
                <a:rPr lang="en-GB" sz="1050">
                  <a:solidFill>
                    <a:schemeClr val="bg1"/>
                  </a:solidFill>
                </a:rPr>
                <a:t>R:230</a:t>
              </a:r>
            </a:p>
            <a:p>
              <a:pPr fontAlgn="auto">
                <a:spcBef>
                  <a:spcPts val="0"/>
                </a:spcBef>
                <a:spcAft>
                  <a:spcPts val="0"/>
                </a:spcAft>
                <a:defRPr/>
              </a:pPr>
              <a:r>
                <a:rPr lang="en-GB" sz="1050">
                  <a:solidFill>
                    <a:schemeClr val="bg1"/>
                  </a:solidFill>
                </a:rPr>
                <a:t>G:21</a:t>
              </a:r>
            </a:p>
            <a:p>
              <a:pPr fontAlgn="auto">
                <a:spcBef>
                  <a:spcPts val="0"/>
                </a:spcBef>
                <a:spcAft>
                  <a:spcPts val="0"/>
                </a:spcAft>
                <a:defRPr/>
              </a:pPr>
              <a:r>
                <a:rPr lang="en-GB" sz="1050">
                  <a:solidFill>
                    <a:schemeClr val="bg1"/>
                  </a:solidFill>
                </a:rPr>
                <a:t>B:84</a:t>
              </a:r>
            </a:p>
          </p:txBody>
        </p:sp>
        <p:sp>
          <p:nvSpPr>
            <p:cNvPr id="19" name="Oval 18"/>
            <p:cNvSpPr>
              <a:spLocks noChangeAspect="1"/>
            </p:cNvSpPr>
            <p:nvPr/>
          </p:nvSpPr>
          <p:spPr>
            <a:xfrm>
              <a:off x="4026881" y="808470"/>
              <a:ext cx="1187597" cy="1187906"/>
            </a:xfrm>
            <a:prstGeom prst="ellipse">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fontAlgn="auto">
                <a:spcBef>
                  <a:spcPts val="0"/>
                </a:spcBef>
                <a:spcAft>
                  <a:spcPts val="0"/>
                </a:spcAft>
                <a:defRPr/>
              </a:pPr>
              <a:r>
                <a:rPr lang="en-GB" sz="1050">
                  <a:solidFill>
                    <a:schemeClr val="bg1"/>
                  </a:solidFill>
                </a:rPr>
                <a:t>Jisc Yellow</a:t>
              </a:r>
            </a:p>
            <a:p>
              <a:pPr fontAlgn="auto">
                <a:spcBef>
                  <a:spcPts val="0"/>
                </a:spcBef>
                <a:spcAft>
                  <a:spcPts val="0"/>
                </a:spcAft>
                <a:defRPr/>
              </a:pPr>
              <a:r>
                <a:rPr lang="en-GB" sz="1050">
                  <a:solidFill>
                    <a:schemeClr val="bg1"/>
                  </a:solidFill>
                </a:rPr>
                <a:t>R:249</a:t>
              </a:r>
            </a:p>
            <a:p>
              <a:pPr fontAlgn="auto">
                <a:spcBef>
                  <a:spcPts val="0"/>
                </a:spcBef>
                <a:spcAft>
                  <a:spcPts val="0"/>
                </a:spcAft>
                <a:defRPr/>
              </a:pPr>
              <a:r>
                <a:rPr lang="en-GB" sz="1050">
                  <a:solidFill>
                    <a:schemeClr val="bg1"/>
                  </a:solidFill>
                </a:rPr>
                <a:t>G:176</a:t>
              </a:r>
            </a:p>
            <a:p>
              <a:pPr fontAlgn="auto">
                <a:spcBef>
                  <a:spcPts val="0"/>
                </a:spcBef>
                <a:spcAft>
                  <a:spcPts val="0"/>
                </a:spcAft>
                <a:defRPr/>
              </a:pPr>
              <a:r>
                <a:rPr lang="en-GB" sz="1050">
                  <a:solidFill>
                    <a:schemeClr val="bg1"/>
                  </a:solidFill>
                </a:rPr>
                <a:t>B:80</a:t>
              </a:r>
            </a:p>
          </p:txBody>
        </p:sp>
      </p:grpSp>
      <p:grpSp>
        <p:nvGrpSpPr>
          <p:cNvPr id="6158" name="Group 38"/>
          <p:cNvGrpSpPr>
            <a:grpSpLocks/>
          </p:cNvGrpSpPr>
          <p:nvPr/>
        </p:nvGrpSpPr>
        <p:grpSpPr bwMode="auto">
          <a:xfrm>
            <a:off x="2789238" y="3479800"/>
            <a:ext cx="3662362" cy="1189038"/>
            <a:chOff x="2788478" y="3404192"/>
            <a:chExt cx="3663810" cy="1188000"/>
          </a:xfrm>
        </p:grpSpPr>
        <p:sp>
          <p:nvSpPr>
            <p:cNvPr id="22" name="Oval 21"/>
            <p:cNvSpPr>
              <a:spLocks noChangeAspect="1"/>
            </p:cNvSpPr>
            <p:nvPr/>
          </p:nvSpPr>
          <p:spPr>
            <a:xfrm>
              <a:off x="5264369" y="3404192"/>
              <a:ext cx="1187919" cy="1188000"/>
            </a:xfrm>
            <a:prstGeom prst="ellipse">
              <a:avLst/>
            </a:prstGeom>
            <a:solidFill>
              <a:srgbClr val="CADCF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fontAlgn="auto">
                <a:spcBef>
                  <a:spcPts val="0"/>
                </a:spcBef>
                <a:spcAft>
                  <a:spcPts val="0"/>
                </a:spcAft>
                <a:defRPr/>
              </a:pPr>
              <a:r>
                <a:rPr lang="en-GB" sz="1050">
                  <a:solidFill>
                    <a:schemeClr val="tx1"/>
                  </a:solidFill>
                </a:rPr>
                <a:t>Jisc Light Grey</a:t>
              </a:r>
            </a:p>
            <a:p>
              <a:pPr fontAlgn="auto">
                <a:spcBef>
                  <a:spcPts val="0"/>
                </a:spcBef>
                <a:spcAft>
                  <a:spcPts val="0"/>
                </a:spcAft>
                <a:defRPr/>
              </a:pPr>
              <a:r>
                <a:rPr lang="en-GB" sz="1050">
                  <a:solidFill>
                    <a:schemeClr val="tx1"/>
                  </a:solidFill>
                </a:rPr>
                <a:t>R:202</a:t>
              </a:r>
            </a:p>
            <a:p>
              <a:pPr fontAlgn="auto">
                <a:spcBef>
                  <a:spcPts val="0"/>
                </a:spcBef>
                <a:spcAft>
                  <a:spcPts val="0"/>
                </a:spcAft>
                <a:defRPr/>
              </a:pPr>
              <a:r>
                <a:rPr lang="en-GB" sz="1050">
                  <a:solidFill>
                    <a:schemeClr val="tx1"/>
                  </a:solidFill>
                </a:rPr>
                <a:t>G:220</a:t>
              </a:r>
            </a:p>
            <a:p>
              <a:pPr fontAlgn="auto">
                <a:spcBef>
                  <a:spcPts val="0"/>
                </a:spcBef>
                <a:spcAft>
                  <a:spcPts val="0"/>
                </a:spcAft>
                <a:defRPr/>
              </a:pPr>
              <a:r>
                <a:rPr lang="en-GB" sz="1050">
                  <a:solidFill>
                    <a:schemeClr val="tx1"/>
                  </a:solidFill>
                </a:rPr>
                <a:t>B:240</a:t>
              </a:r>
            </a:p>
          </p:txBody>
        </p:sp>
        <p:sp>
          <p:nvSpPr>
            <p:cNvPr id="27" name="Oval 26"/>
            <p:cNvSpPr>
              <a:spLocks noChangeAspect="1"/>
            </p:cNvSpPr>
            <p:nvPr/>
          </p:nvSpPr>
          <p:spPr>
            <a:xfrm>
              <a:off x="2788478" y="3404192"/>
              <a:ext cx="1187919" cy="1188000"/>
            </a:xfrm>
            <a:prstGeom prst="ellipse">
              <a:avLst/>
            </a:prstGeom>
            <a:solidFill>
              <a:srgbClr val="9BA7B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fontAlgn="auto">
                <a:spcBef>
                  <a:spcPts val="0"/>
                </a:spcBef>
                <a:spcAft>
                  <a:spcPts val="0"/>
                </a:spcAft>
                <a:defRPr/>
              </a:pPr>
              <a:r>
                <a:rPr lang="en-GB" sz="1050">
                  <a:solidFill>
                    <a:schemeClr val="bg1"/>
                  </a:solidFill>
                </a:rPr>
                <a:t>Jisc Dark Grey</a:t>
              </a:r>
            </a:p>
            <a:p>
              <a:pPr fontAlgn="auto">
                <a:spcBef>
                  <a:spcPts val="0"/>
                </a:spcBef>
                <a:spcAft>
                  <a:spcPts val="0"/>
                </a:spcAft>
                <a:defRPr/>
              </a:pPr>
              <a:r>
                <a:rPr lang="en-GB" sz="1050">
                  <a:solidFill>
                    <a:schemeClr val="bg1"/>
                  </a:solidFill>
                </a:rPr>
                <a:t>R:155</a:t>
              </a:r>
            </a:p>
            <a:p>
              <a:pPr fontAlgn="auto">
                <a:spcBef>
                  <a:spcPts val="0"/>
                </a:spcBef>
                <a:spcAft>
                  <a:spcPts val="0"/>
                </a:spcAft>
                <a:defRPr/>
              </a:pPr>
              <a:r>
                <a:rPr lang="en-GB" sz="1050">
                  <a:solidFill>
                    <a:schemeClr val="bg1"/>
                  </a:solidFill>
                </a:rPr>
                <a:t>G:167</a:t>
              </a:r>
            </a:p>
            <a:p>
              <a:pPr fontAlgn="auto">
                <a:spcBef>
                  <a:spcPts val="0"/>
                </a:spcBef>
                <a:spcAft>
                  <a:spcPts val="0"/>
                </a:spcAft>
                <a:defRPr/>
              </a:pPr>
              <a:r>
                <a:rPr lang="en-GB" sz="1050">
                  <a:solidFill>
                    <a:schemeClr val="bg1"/>
                  </a:solidFill>
                </a:rPr>
                <a:t>B:176</a:t>
              </a:r>
            </a:p>
          </p:txBody>
        </p:sp>
        <p:sp>
          <p:nvSpPr>
            <p:cNvPr id="28" name="Oval 27"/>
            <p:cNvSpPr>
              <a:spLocks noChangeAspect="1"/>
            </p:cNvSpPr>
            <p:nvPr/>
          </p:nvSpPr>
          <p:spPr>
            <a:xfrm>
              <a:off x="4025629" y="3404192"/>
              <a:ext cx="1189508" cy="1188000"/>
            </a:xfrm>
            <a:prstGeom prst="ellipse">
              <a:avLst/>
            </a:prstGeom>
            <a:solidFill>
              <a:srgbClr val="B9C9D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fontAlgn="auto">
                <a:spcBef>
                  <a:spcPts val="0"/>
                </a:spcBef>
                <a:spcAft>
                  <a:spcPts val="0"/>
                </a:spcAft>
                <a:defRPr/>
              </a:pPr>
              <a:r>
                <a:rPr lang="en-GB" sz="1050">
                  <a:solidFill>
                    <a:schemeClr val="tx1"/>
                  </a:solidFill>
                </a:rPr>
                <a:t>Jisc Dark Grey</a:t>
              </a:r>
            </a:p>
            <a:p>
              <a:pPr fontAlgn="auto">
                <a:spcBef>
                  <a:spcPts val="0"/>
                </a:spcBef>
                <a:spcAft>
                  <a:spcPts val="0"/>
                </a:spcAft>
                <a:defRPr/>
              </a:pPr>
              <a:r>
                <a:rPr lang="en-GB" sz="1050">
                  <a:solidFill>
                    <a:schemeClr val="tx1"/>
                  </a:solidFill>
                </a:rPr>
                <a:t>R:185</a:t>
              </a:r>
            </a:p>
            <a:p>
              <a:pPr fontAlgn="auto">
                <a:spcBef>
                  <a:spcPts val="0"/>
                </a:spcBef>
                <a:spcAft>
                  <a:spcPts val="0"/>
                </a:spcAft>
                <a:defRPr/>
              </a:pPr>
              <a:r>
                <a:rPr lang="en-GB" sz="1050">
                  <a:solidFill>
                    <a:schemeClr val="tx1"/>
                  </a:solidFill>
                </a:rPr>
                <a:t>G:201</a:t>
              </a:r>
            </a:p>
            <a:p>
              <a:pPr fontAlgn="auto">
                <a:spcBef>
                  <a:spcPts val="0"/>
                </a:spcBef>
                <a:spcAft>
                  <a:spcPts val="0"/>
                </a:spcAft>
                <a:defRPr/>
              </a:pPr>
              <a:r>
                <a:rPr lang="en-GB" sz="1050">
                  <a:solidFill>
                    <a:schemeClr val="tx1"/>
                  </a:solidFill>
                </a:rPr>
                <a:t>B:213</a:t>
              </a:r>
            </a:p>
          </p:txBody>
        </p:sp>
      </p:grpSp>
    </p:spTree>
  </p:cSld>
  <p:clrMap bg1="lt1" tx1="dk1" bg2="lt2" tx2="dk2" accent1="accent1" accent2="accent2" accent3="accent3" accent4="accent4" accent5="accent5" accent6="accent6" hlink="hlink" folHlink="folHlink"/>
  <p:sldLayoutIdLst>
    <p:sldLayoutId id="2147483755" r:id="rId1"/>
  </p:sldLayoutIdLst>
  <p:hf hdr="0"/>
  <p:txStyles>
    <p:titleStyle>
      <a:lvl1pPr algn="r" defTabSz="685800" rtl="0" eaLnBrk="0" fontAlgn="base" hangingPunct="0">
        <a:lnSpc>
          <a:spcPct val="90000"/>
        </a:lnSpc>
        <a:spcBef>
          <a:spcPct val="0"/>
        </a:spcBef>
        <a:spcAft>
          <a:spcPct val="0"/>
        </a:spcAft>
        <a:defRPr sz="2800" b="1" kern="1200">
          <a:solidFill>
            <a:srgbClr val="B71A8B"/>
          </a:solidFill>
          <a:latin typeface="+mj-lt"/>
          <a:ea typeface="MS PGothic" panose="020B0600070205080204" pitchFamily="34" charset="-128"/>
          <a:cs typeface="+mj-cs"/>
        </a:defRPr>
      </a:lvl1pPr>
      <a:lvl2pPr algn="r" defTabSz="685800" rtl="0" eaLnBrk="0" fontAlgn="base" hangingPunct="0">
        <a:lnSpc>
          <a:spcPct val="90000"/>
        </a:lnSpc>
        <a:spcBef>
          <a:spcPct val="0"/>
        </a:spcBef>
        <a:spcAft>
          <a:spcPct val="0"/>
        </a:spcAft>
        <a:defRPr sz="2800" b="1">
          <a:solidFill>
            <a:srgbClr val="B71A8B"/>
          </a:solidFill>
          <a:latin typeface="Corbel" panose="020B0503020204020204" pitchFamily="34" charset="0"/>
          <a:ea typeface="MS PGothic" panose="020B0600070205080204" pitchFamily="34" charset="-128"/>
        </a:defRPr>
      </a:lvl2pPr>
      <a:lvl3pPr algn="r" defTabSz="685800" rtl="0" eaLnBrk="0" fontAlgn="base" hangingPunct="0">
        <a:lnSpc>
          <a:spcPct val="90000"/>
        </a:lnSpc>
        <a:spcBef>
          <a:spcPct val="0"/>
        </a:spcBef>
        <a:spcAft>
          <a:spcPct val="0"/>
        </a:spcAft>
        <a:defRPr sz="2800" b="1">
          <a:solidFill>
            <a:srgbClr val="B71A8B"/>
          </a:solidFill>
          <a:latin typeface="Corbel" panose="020B0503020204020204" pitchFamily="34" charset="0"/>
          <a:ea typeface="MS PGothic" panose="020B0600070205080204" pitchFamily="34" charset="-128"/>
        </a:defRPr>
      </a:lvl3pPr>
      <a:lvl4pPr algn="r" defTabSz="685800" rtl="0" eaLnBrk="0" fontAlgn="base" hangingPunct="0">
        <a:lnSpc>
          <a:spcPct val="90000"/>
        </a:lnSpc>
        <a:spcBef>
          <a:spcPct val="0"/>
        </a:spcBef>
        <a:spcAft>
          <a:spcPct val="0"/>
        </a:spcAft>
        <a:defRPr sz="2800" b="1">
          <a:solidFill>
            <a:srgbClr val="B71A8B"/>
          </a:solidFill>
          <a:latin typeface="Corbel" panose="020B0503020204020204" pitchFamily="34" charset="0"/>
          <a:ea typeface="MS PGothic" panose="020B0600070205080204" pitchFamily="34" charset="-128"/>
        </a:defRPr>
      </a:lvl4pPr>
      <a:lvl5pPr algn="r" defTabSz="685800" rtl="0" eaLnBrk="0" fontAlgn="base" hangingPunct="0">
        <a:lnSpc>
          <a:spcPct val="90000"/>
        </a:lnSpc>
        <a:spcBef>
          <a:spcPct val="0"/>
        </a:spcBef>
        <a:spcAft>
          <a:spcPct val="0"/>
        </a:spcAft>
        <a:defRPr sz="2800" b="1">
          <a:solidFill>
            <a:srgbClr val="B71A8B"/>
          </a:solidFill>
          <a:latin typeface="Corbel" panose="020B0503020204020204" pitchFamily="34" charset="0"/>
          <a:ea typeface="MS PGothic" panose="020B0600070205080204" pitchFamily="34" charset="-128"/>
        </a:defRPr>
      </a:lvl5pPr>
      <a:lvl6pPr marL="457200" algn="r" defTabSz="685800" rtl="0" fontAlgn="base">
        <a:lnSpc>
          <a:spcPct val="90000"/>
        </a:lnSpc>
        <a:spcBef>
          <a:spcPct val="0"/>
        </a:spcBef>
        <a:spcAft>
          <a:spcPct val="0"/>
        </a:spcAft>
        <a:defRPr sz="2800" b="1">
          <a:solidFill>
            <a:srgbClr val="B71A8B"/>
          </a:solidFill>
          <a:latin typeface="Corbel" panose="020B0503020204020204" pitchFamily="34" charset="0"/>
        </a:defRPr>
      </a:lvl6pPr>
      <a:lvl7pPr marL="914400" algn="r" defTabSz="685800" rtl="0" fontAlgn="base">
        <a:lnSpc>
          <a:spcPct val="90000"/>
        </a:lnSpc>
        <a:spcBef>
          <a:spcPct val="0"/>
        </a:spcBef>
        <a:spcAft>
          <a:spcPct val="0"/>
        </a:spcAft>
        <a:defRPr sz="2800" b="1">
          <a:solidFill>
            <a:srgbClr val="B71A8B"/>
          </a:solidFill>
          <a:latin typeface="Corbel" panose="020B0503020204020204" pitchFamily="34" charset="0"/>
        </a:defRPr>
      </a:lvl7pPr>
      <a:lvl8pPr marL="1371600" algn="r" defTabSz="685800" rtl="0" fontAlgn="base">
        <a:lnSpc>
          <a:spcPct val="90000"/>
        </a:lnSpc>
        <a:spcBef>
          <a:spcPct val="0"/>
        </a:spcBef>
        <a:spcAft>
          <a:spcPct val="0"/>
        </a:spcAft>
        <a:defRPr sz="2800" b="1">
          <a:solidFill>
            <a:srgbClr val="B71A8B"/>
          </a:solidFill>
          <a:latin typeface="Corbel" panose="020B0503020204020204" pitchFamily="34" charset="0"/>
        </a:defRPr>
      </a:lvl8pPr>
      <a:lvl9pPr marL="1828800" algn="r" defTabSz="685800" rtl="0" fontAlgn="base">
        <a:lnSpc>
          <a:spcPct val="90000"/>
        </a:lnSpc>
        <a:spcBef>
          <a:spcPct val="0"/>
        </a:spcBef>
        <a:spcAft>
          <a:spcPct val="0"/>
        </a:spcAft>
        <a:defRPr sz="2800" b="1">
          <a:solidFill>
            <a:srgbClr val="B71A8B"/>
          </a:solidFill>
          <a:latin typeface="Corbel" panose="020B0503020204020204" pitchFamily="34" charset="0"/>
        </a:defRPr>
      </a:lvl9pPr>
    </p:titleStyle>
    <p:bodyStyle>
      <a:lvl1pPr marL="215900" indent="-215900" algn="l" defTabSz="685800" rtl="0" eaLnBrk="0" fontAlgn="base" hangingPunct="0">
        <a:lnSpc>
          <a:spcPct val="90000"/>
        </a:lnSpc>
        <a:spcBef>
          <a:spcPts val="900"/>
        </a:spcBef>
        <a:spcAft>
          <a:spcPct val="0"/>
        </a:spcAft>
        <a:buClr>
          <a:schemeClr val="accent1"/>
        </a:buClr>
        <a:buSzPct val="120000"/>
        <a:buFont typeface="Corbel" panose="020B0503020204020204" pitchFamily="34" charset="0"/>
        <a:buChar char="»"/>
        <a:defRPr sz="2800" kern="1200">
          <a:solidFill>
            <a:schemeClr val="tx1"/>
          </a:solidFill>
          <a:latin typeface="+mn-lt"/>
          <a:ea typeface="MS PGothic" panose="020B0600070205080204" pitchFamily="34" charset="-128"/>
          <a:cs typeface="+mn-cs"/>
        </a:defRPr>
      </a:lvl1pPr>
      <a:lvl2pPr marL="431800" indent="-215900" algn="l" defTabSz="685800" rtl="0" eaLnBrk="0" fontAlgn="base" hangingPunct="0">
        <a:lnSpc>
          <a:spcPct val="90000"/>
        </a:lnSpc>
        <a:spcBef>
          <a:spcPts val="750"/>
        </a:spcBef>
        <a:spcAft>
          <a:spcPct val="0"/>
        </a:spcAft>
        <a:buClr>
          <a:schemeClr val="accent1"/>
        </a:buClr>
        <a:buSzPct val="120000"/>
        <a:buFont typeface="Corbel" panose="020B0503020204020204" pitchFamily="34" charset="0"/>
        <a:buChar char="›"/>
        <a:defRPr sz="2800" kern="1200">
          <a:solidFill>
            <a:schemeClr val="tx1"/>
          </a:solidFill>
          <a:latin typeface="+mn-lt"/>
          <a:ea typeface="MS PGothic" panose="020B0600070205080204" pitchFamily="34" charset="-128"/>
          <a:cs typeface="+mn-cs"/>
        </a:defRPr>
      </a:lvl2pPr>
      <a:lvl3pPr marL="647700" indent="-215900" algn="l" defTabSz="685800" rtl="0" eaLnBrk="0" fontAlgn="base" hangingPunct="0">
        <a:lnSpc>
          <a:spcPct val="90000"/>
        </a:lnSpc>
        <a:spcBef>
          <a:spcPts val="300"/>
        </a:spcBef>
        <a:spcAft>
          <a:spcPct val="0"/>
        </a:spcAft>
        <a:buClr>
          <a:schemeClr val="accent1"/>
        </a:buClr>
        <a:buSzPct val="120000"/>
        <a:buFont typeface="Corbel" panose="020B0503020204020204" pitchFamily="34" charset="0"/>
        <a:buChar char="–"/>
        <a:defRPr sz="2400" kern="1200">
          <a:solidFill>
            <a:schemeClr val="tx1"/>
          </a:solidFill>
          <a:latin typeface="+mn-lt"/>
          <a:ea typeface="MS PGothic" panose="020B0600070205080204" pitchFamily="34" charset="-128"/>
          <a:cs typeface="+mn-cs"/>
        </a:defRPr>
      </a:lvl3pPr>
      <a:lvl4pPr marL="863600" indent="-215900" algn="l" defTabSz="685800" rtl="0" eaLnBrk="0" fontAlgn="base" hangingPunct="0">
        <a:lnSpc>
          <a:spcPct val="90000"/>
        </a:lnSpc>
        <a:spcBef>
          <a:spcPts val="300"/>
        </a:spcBef>
        <a:spcAft>
          <a:spcPct val="0"/>
        </a:spcAft>
        <a:buClr>
          <a:schemeClr val="accent1"/>
        </a:buClr>
        <a:buSzPct val="120000"/>
        <a:buFont typeface="Corbel" panose="020B0503020204020204" pitchFamily="34" charset="0"/>
        <a:buChar char="–"/>
        <a:defRPr lang="en-US" sz="2400" kern="1200" dirty="0">
          <a:solidFill>
            <a:schemeClr val="tx1"/>
          </a:solidFill>
          <a:latin typeface="+mn-lt"/>
          <a:ea typeface="MS PGothic" panose="020B0600070205080204" pitchFamily="34" charset="-128"/>
          <a:cs typeface="+mn-cs"/>
        </a:defRPr>
      </a:lvl4pPr>
      <a:lvl5pPr marL="1079500" indent="-215900" algn="l" defTabSz="685800" rtl="0" eaLnBrk="0" fontAlgn="base" hangingPunct="0">
        <a:lnSpc>
          <a:spcPct val="90000"/>
        </a:lnSpc>
        <a:spcBef>
          <a:spcPts val="300"/>
        </a:spcBef>
        <a:spcAft>
          <a:spcPct val="0"/>
        </a:spcAft>
        <a:buClr>
          <a:schemeClr val="accent1"/>
        </a:buClr>
        <a:buSzPct val="120000"/>
        <a:buFont typeface="Corbel" panose="020B0503020204020204" pitchFamily="34" charset="0"/>
        <a:buChar char="–"/>
        <a:defRPr sz="2400" kern="1200">
          <a:solidFill>
            <a:schemeClr val="tx1"/>
          </a:solidFill>
          <a:latin typeface="+mn-lt"/>
          <a:ea typeface="MS PGothic" panose="020B0600070205080204"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chart" Target="../charts/chart14.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chart" Target="../charts/char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8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1368425" y="3400425"/>
            <a:ext cx="6624638" cy="786369"/>
          </a:xfrm>
        </p:spPr>
        <p:txBody>
          <a:bodyPr/>
          <a:lstStyle/>
          <a:p>
            <a:r>
              <a:rPr lang="en-GB" dirty="0"/>
              <a:t>Archives Hub user survey 2018 </a:t>
            </a:r>
            <a:br>
              <a:rPr lang="en-GB" dirty="0"/>
            </a:br>
            <a:r>
              <a:rPr lang="en-GB" dirty="0"/>
              <a:t>Summary of findings</a:t>
            </a:r>
          </a:p>
        </p:txBody>
      </p:sp>
      <p:sp>
        <p:nvSpPr>
          <p:cNvPr id="6" name="Slide Number Placeholder 5"/>
          <p:cNvSpPr>
            <a:spLocks noGrp="1"/>
          </p:cNvSpPr>
          <p:nvPr>
            <p:ph type="sldNum" sz="quarter" idx="4294967295"/>
          </p:nvPr>
        </p:nvSpPr>
        <p:spPr>
          <a:xfrm>
            <a:off x="8424863" y="4872038"/>
            <a:ext cx="719137" cy="163512"/>
          </a:xfrm>
          <a:prstGeom prst="rect">
            <a:avLst/>
          </a:prstGeom>
        </p:spPr>
        <p:txBody>
          <a:bodyPr/>
          <a:lstStyle/>
          <a:p>
            <a:fld id="{A29580BF-600D-47BA-9FF1-E091792F3334}" type="slidenum">
              <a:rPr lang="en-GB" altLang="en-US" smtClean="0"/>
              <a:pPr/>
              <a:t>1</a:t>
            </a:fld>
            <a:endParaRPr lang="en-GB" altLang="en-US"/>
          </a:p>
        </p:txBody>
      </p:sp>
      <p:sp>
        <p:nvSpPr>
          <p:cNvPr id="10" name="Date Placeholder 3"/>
          <p:cNvSpPr txBox="1">
            <a:spLocks/>
          </p:cNvSpPr>
          <p:nvPr/>
        </p:nvSpPr>
        <p:spPr>
          <a:xfrm>
            <a:off x="143885" y="3811546"/>
            <a:ext cx="909060" cy="158302"/>
          </a:xfrm>
          <a:prstGeom prst="rect">
            <a:avLst/>
          </a:prstGeom>
        </p:spPr>
        <p:txBody>
          <a:bodyPr/>
          <a:lstStyle>
            <a:defPPr>
              <a:defRPr lang="en-GB"/>
            </a:defPPr>
            <a:lvl1pPr algn="l" defTabSz="685800" rtl="0" eaLnBrk="0" fontAlgn="base" hangingPunct="0">
              <a:spcBef>
                <a:spcPct val="0"/>
              </a:spcBef>
              <a:spcAft>
                <a:spcPct val="0"/>
              </a:spcAft>
              <a:defRPr sz="1300" kern="1200">
                <a:solidFill>
                  <a:schemeClr val="tx1"/>
                </a:solidFill>
                <a:latin typeface="Corbel" panose="020B0503020204020204" pitchFamily="34" charset="0"/>
                <a:ea typeface="MS PGothic" panose="020B0600070205080204" pitchFamily="34" charset="-128"/>
                <a:cs typeface="+mn-cs"/>
              </a:defRPr>
            </a:lvl1pPr>
            <a:lvl2pPr marL="742950" indent="-285750" algn="l" defTabSz="685800" rtl="0" eaLnBrk="0" fontAlgn="base" hangingPunct="0">
              <a:spcBef>
                <a:spcPct val="0"/>
              </a:spcBef>
              <a:spcAft>
                <a:spcPct val="0"/>
              </a:spcAft>
              <a:defRPr sz="1300" kern="1200">
                <a:solidFill>
                  <a:schemeClr val="tx1"/>
                </a:solidFill>
                <a:latin typeface="Corbel" panose="020B0503020204020204" pitchFamily="34" charset="0"/>
                <a:ea typeface="MS PGothic" panose="020B0600070205080204" pitchFamily="34" charset="-128"/>
                <a:cs typeface="+mn-cs"/>
              </a:defRPr>
            </a:lvl2pPr>
            <a:lvl3pPr marL="1143000" indent="-228600" algn="l" defTabSz="685800" rtl="0" eaLnBrk="0" fontAlgn="base" hangingPunct="0">
              <a:spcBef>
                <a:spcPct val="0"/>
              </a:spcBef>
              <a:spcAft>
                <a:spcPct val="0"/>
              </a:spcAft>
              <a:defRPr sz="1300" kern="1200">
                <a:solidFill>
                  <a:schemeClr val="tx1"/>
                </a:solidFill>
                <a:latin typeface="Corbel" panose="020B0503020204020204" pitchFamily="34" charset="0"/>
                <a:ea typeface="MS PGothic" panose="020B0600070205080204" pitchFamily="34" charset="-128"/>
                <a:cs typeface="+mn-cs"/>
              </a:defRPr>
            </a:lvl3pPr>
            <a:lvl4pPr marL="1600200" indent="-228600" algn="l" defTabSz="685800" rtl="0" eaLnBrk="0" fontAlgn="base" hangingPunct="0">
              <a:spcBef>
                <a:spcPct val="0"/>
              </a:spcBef>
              <a:spcAft>
                <a:spcPct val="0"/>
              </a:spcAft>
              <a:defRPr sz="1300" kern="1200">
                <a:solidFill>
                  <a:schemeClr val="tx1"/>
                </a:solidFill>
                <a:latin typeface="Corbel" panose="020B0503020204020204" pitchFamily="34" charset="0"/>
                <a:ea typeface="MS PGothic" panose="020B0600070205080204" pitchFamily="34" charset="-128"/>
                <a:cs typeface="+mn-cs"/>
              </a:defRPr>
            </a:lvl4pPr>
            <a:lvl5pPr marL="2057400" indent="-228600" algn="l" defTabSz="685800" rtl="0" eaLnBrk="0" fontAlgn="base" hangingPunct="0">
              <a:spcBef>
                <a:spcPct val="0"/>
              </a:spcBef>
              <a:spcAft>
                <a:spcPct val="0"/>
              </a:spcAft>
              <a:defRPr sz="1300" kern="1200">
                <a:solidFill>
                  <a:schemeClr val="tx1"/>
                </a:solidFill>
                <a:latin typeface="Corbel" panose="020B0503020204020204" pitchFamily="34" charset="0"/>
                <a:ea typeface="MS PGothic" panose="020B0600070205080204" pitchFamily="34" charset="-128"/>
                <a:cs typeface="+mn-cs"/>
              </a:defRPr>
            </a:lvl5pPr>
            <a:lvl6pPr marL="2514600" indent="-228600" algn="l" defTabSz="685800" rtl="0" eaLnBrk="0" fontAlgn="base" latinLnBrk="0" hangingPunct="0">
              <a:spcBef>
                <a:spcPct val="0"/>
              </a:spcBef>
              <a:spcAft>
                <a:spcPct val="0"/>
              </a:spcAft>
              <a:defRPr sz="1300" kern="1200">
                <a:solidFill>
                  <a:schemeClr val="tx1"/>
                </a:solidFill>
                <a:latin typeface="Corbel" panose="020B0503020204020204" pitchFamily="34" charset="0"/>
                <a:ea typeface="MS PGothic" panose="020B0600070205080204" pitchFamily="34" charset="-128"/>
                <a:cs typeface="+mn-cs"/>
              </a:defRPr>
            </a:lvl6pPr>
            <a:lvl7pPr marL="2971800" indent="-228600" algn="l" defTabSz="685800" rtl="0" eaLnBrk="0" fontAlgn="base" latinLnBrk="0" hangingPunct="0">
              <a:spcBef>
                <a:spcPct val="0"/>
              </a:spcBef>
              <a:spcAft>
                <a:spcPct val="0"/>
              </a:spcAft>
              <a:defRPr sz="1300" kern="1200">
                <a:solidFill>
                  <a:schemeClr val="tx1"/>
                </a:solidFill>
                <a:latin typeface="Corbel" panose="020B0503020204020204" pitchFamily="34" charset="0"/>
                <a:ea typeface="MS PGothic" panose="020B0600070205080204" pitchFamily="34" charset="-128"/>
                <a:cs typeface="+mn-cs"/>
              </a:defRPr>
            </a:lvl7pPr>
            <a:lvl8pPr marL="3429000" indent="-228600" algn="l" defTabSz="685800" rtl="0" eaLnBrk="0" fontAlgn="base" latinLnBrk="0" hangingPunct="0">
              <a:spcBef>
                <a:spcPct val="0"/>
              </a:spcBef>
              <a:spcAft>
                <a:spcPct val="0"/>
              </a:spcAft>
              <a:defRPr sz="1300" kern="1200">
                <a:solidFill>
                  <a:schemeClr val="tx1"/>
                </a:solidFill>
                <a:latin typeface="Corbel" panose="020B0503020204020204" pitchFamily="34" charset="0"/>
                <a:ea typeface="MS PGothic" panose="020B0600070205080204" pitchFamily="34" charset="-128"/>
                <a:cs typeface="+mn-cs"/>
              </a:defRPr>
            </a:lvl8pPr>
            <a:lvl9pPr marL="3886200" indent="-228600" algn="l" defTabSz="685800" rtl="0" eaLnBrk="0" fontAlgn="base" latinLnBrk="0" hangingPunct="0">
              <a:spcBef>
                <a:spcPct val="0"/>
              </a:spcBef>
              <a:spcAft>
                <a:spcPct val="0"/>
              </a:spcAft>
              <a:defRPr sz="1300" kern="1200">
                <a:solidFill>
                  <a:schemeClr val="tx1"/>
                </a:solidFill>
                <a:latin typeface="Corbel" panose="020B0503020204020204" pitchFamily="34" charset="0"/>
                <a:ea typeface="MS PGothic" panose="020B0600070205080204" pitchFamily="34" charset="-128"/>
                <a:cs typeface="+mn-cs"/>
              </a:defRPr>
            </a:lvl9pPr>
          </a:lstStyle>
          <a:p>
            <a:pPr eaLnBrk="1" hangingPunct="1"/>
            <a:fld id="{B475DB4B-F8CB-4D89-83B2-ACE961B6A515}" type="datetime1">
              <a:rPr lang="en-GB" altLang="en-US" sz="1000" smtClean="0">
                <a:solidFill>
                  <a:schemeClr val="bg1"/>
                </a:solidFill>
              </a:rPr>
              <a:pPr eaLnBrk="1" hangingPunct="1"/>
              <a:t>13/08/2018</a:t>
            </a:fld>
            <a:endParaRPr lang="en-GB" altLang="en-US" sz="900">
              <a:solidFill>
                <a:schemeClr val="bg1"/>
              </a:solidFill>
            </a:endParaRPr>
          </a:p>
        </p:txBody>
      </p:sp>
      <p:sp>
        <p:nvSpPr>
          <p:cNvPr id="3" name="Text Placeholder 2">
            <a:extLst>
              <a:ext uri="{FF2B5EF4-FFF2-40B4-BE49-F238E27FC236}">
                <a16:creationId xmlns:a16="http://schemas.microsoft.com/office/drawing/2014/main" id="{E411BAAB-A94A-E447-9595-37BABBE57C5D}"/>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558775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808703" y="-1588"/>
            <a:ext cx="7119397" cy="447676"/>
          </a:xfrm>
        </p:spPr>
        <p:txBody>
          <a:bodyPr/>
          <a:lstStyle/>
          <a:p>
            <a:pPr eaLnBrk="1" hangingPunct="1"/>
            <a:r>
              <a:rPr lang="en-GB" altLang="en-US">
                <a:solidFill>
                  <a:srgbClr val="658095"/>
                </a:solidFill>
              </a:rPr>
              <a:t>Likelihood to recommend and NPS score</a:t>
            </a:r>
          </a:p>
        </p:txBody>
      </p:sp>
      <p:sp>
        <p:nvSpPr>
          <p:cNvPr id="4" name="Date Placeholder 3"/>
          <p:cNvSpPr>
            <a:spLocks noGrp="1"/>
          </p:cNvSpPr>
          <p:nvPr>
            <p:ph type="dt" sz="quarter" idx="14"/>
          </p:nvPr>
        </p:nvSpPr>
        <p:spPr/>
        <p:txBody>
          <a:bodyPr/>
          <a:lstStyle>
            <a:lvl1pPr eaLnBrk="0" hangingPunct="0">
              <a:defRPr sz="1300">
                <a:solidFill>
                  <a:schemeClr val="tx1"/>
                </a:solidFill>
                <a:latin typeface="Corbel" panose="020B0503020204020204" pitchFamily="34" charset="0"/>
                <a:ea typeface="MS PGothic" panose="020B0600070205080204" pitchFamily="34" charset="-128"/>
              </a:defRPr>
            </a:lvl1pPr>
            <a:lvl2pPr marL="742950" indent="-285750" eaLnBrk="0" hangingPunct="0">
              <a:defRPr sz="1300">
                <a:solidFill>
                  <a:schemeClr val="tx1"/>
                </a:solidFill>
                <a:latin typeface="Corbel" panose="020B0503020204020204" pitchFamily="34" charset="0"/>
                <a:ea typeface="MS PGothic" panose="020B0600070205080204" pitchFamily="34" charset="-128"/>
              </a:defRPr>
            </a:lvl2pPr>
            <a:lvl3pPr marL="1143000" indent="-228600" eaLnBrk="0" hangingPunct="0">
              <a:defRPr sz="1300">
                <a:solidFill>
                  <a:schemeClr val="tx1"/>
                </a:solidFill>
                <a:latin typeface="Corbel" panose="020B0503020204020204" pitchFamily="34" charset="0"/>
                <a:ea typeface="MS PGothic" panose="020B0600070205080204" pitchFamily="34" charset="-128"/>
              </a:defRPr>
            </a:lvl3pPr>
            <a:lvl4pPr marL="1600200" indent="-228600" eaLnBrk="0" hangingPunct="0">
              <a:defRPr sz="1300">
                <a:solidFill>
                  <a:schemeClr val="tx1"/>
                </a:solidFill>
                <a:latin typeface="Corbel" panose="020B0503020204020204" pitchFamily="34" charset="0"/>
                <a:ea typeface="MS PGothic" panose="020B0600070205080204" pitchFamily="34" charset="-128"/>
              </a:defRPr>
            </a:lvl4pPr>
            <a:lvl5pPr marL="2057400" indent="-228600" eaLnBrk="0" hangingPunct="0">
              <a:defRPr sz="1300">
                <a:solidFill>
                  <a:schemeClr val="tx1"/>
                </a:solidFill>
                <a:latin typeface="Corbel" panose="020B0503020204020204"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9pPr>
          </a:lstStyle>
          <a:p>
            <a:pPr eaLnBrk="1" hangingPunct="1"/>
            <a:fld id="{B475DB4B-F8CB-4D89-83B2-ACE961B6A515}" type="datetime1">
              <a:rPr lang="en-GB" altLang="en-US" sz="900">
                <a:solidFill>
                  <a:srgbClr val="9BA7A8"/>
                </a:solidFill>
              </a:rPr>
              <a:pPr eaLnBrk="1" hangingPunct="1"/>
              <a:t>13/08/2018</a:t>
            </a:fld>
            <a:endParaRPr lang="en-GB" altLang="en-US" sz="900">
              <a:solidFill>
                <a:srgbClr val="9BA7A8"/>
              </a:solidFill>
            </a:endParaRPr>
          </a:p>
        </p:txBody>
      </p:sp>
      <p:sp>
        <p:nvSpPr>
          <p:cNvPr id="6" name="Slide Number Placeholder 5"/>
          <p:cNvSpPr>
            <a:spLocks noGrp="1"/>
          </p:cNvSpPr>
          <p:nvPr>
            <p:ph type="sldNum" sz="quarter" idx="16"/>
          </p:nvPr>
        </p:nvSpPr>
        <p:spPr/>
        <p:txBody>
          <a:bodyPr/>
          <a:lstStyle>
            <a:lvl1pPr eaLnBrk="0" hangingPunct="0">
              <a:defRPr sz="1300">
                <a:solidFill>
                  <a:schemeClr val="tx1"/>
                </a:solidFill>
                <a:latin typeface="Corbel" panose="020B0503020204020204" pitchFamily="34" charset="0"/>
                <a:ea typeface="MS PGothic" panose="020B0600070205080204" pitchFamily="34" charset="-128"/>
              </a:defRPr>
            </a:lvl1pPr>
            <a:lvl2pPr marL="742950" indent="-285750" eaLnBrk="0" hangingPunct="0">
              <a:defRPr sz="1300">
                <a:solidFill>
                  <a:schemeClr val="tx1"/>
                </a:solidFill>
                <a:latin typeface="Corbel" panose="020B0503020204020204" pitchFamily="34" charset="0"/>
                <a:ea typeface="MS PGothic" panose="020B0600070205080204" pitchFamily="34" charset="-128"/>
              </a:defRPr>
            </a:lvl2pPr>
            <a:lvl3pPr marL="1143000" indent="-228600" eaLnBrk="0" hangingPunct="0">
              <a:defRPr sz="1300">
                <a:solidFill>
                  <a:schemeClr val="tx1"/>
                </a:solidFill>
                <a:latin typeface="Corbel" panose="020B0503020204020204" pitchFamily="34" charset="0"/>
                <a:ea typeface="MS PGothic" panose="020B0600070205080204" pitchFamily="34" charset="-128"/>
              </a:defRPr>
            </a:lvl3pPr>
            <a:lvl4pPr marL="1600200" indent="-228600" eaLnBrk="0" hangingPunct="0">
              <a:defRPr sz="1300">
                <a:solidFill>
                  <a:schemeClr val="tx1"/>
                </a:solidFill>
                <a:latin typeface="Corbel" panose="020B0503020204020204" pitchFamily="34" charset="0"/>
                <a:ea typeface="MS PGothic" panose="020B0600070205080204" pitchFamily="34" charset="-128"/>
              </a:defRPr>
            </a:lvl4pPr>
            <a:lvl5pPr marL="2057400" indent="-228600" eaLnBrk="0" hangingPunct="0">
              <a:defRPr sz="1300">
                <a:solidFill>
                  <a:schemeClr val="tx1"/>
                </a:solidFill>
                <a:latin typeface="Corbel" panose="020B0503020204020204"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9pPr>
          </a:lstStyle>
          <a:p>
            <a:pPr eaLnBrk="1" hangingPunct="1"/>
            <a:fld id="{61A2C863-98C8-41DD-8381-3B71BA981B44}" type="slidenum">
              <a:rPr lang="en-GB" altLang="en-US" sz="900">
                <a:solidFill>
                  <a:srgbClr val="9BA7A8"/>
                </a:solidFill>
              </a:rPr>
              <a:pPr eaLnBrk="1" hangingPunct="1"/>
              <a:t>10</a:t>
            </a:fld>
            <a:endParaRPr lang="en-GB" altLang="en-US" sz="900">
              <a:solidFill>
                <a:srgbClr val="9BA7A8"/>
              </a:solidFill>
            </a:endParaRPr>
          </a:p>
        </p:txBody>
      </p:sp>
      <p:sp>
        <p:nvSpPr>
          <p:cNvPr id="22" name="TextBox 21">
            <a:extLst>
              <a:ext uri="{FF2B5EF4-FFF2-40B4-BE49-F238E27FC236}">
                <a16:creationId xmlns:a16="http://schemas.microsoft.com/office/drawing/2014/main" id="{629A6FF5-7D64-4663-9B32-0CB40C8E1FA5}"/>
              </a:ext>
            </a:extLst>
          </p:cNvPr>
          <p:cNvSpPr txBox="1"/>
          <p:nvPr/>
        </p:nvSpPr>
        <p:spPr>
          <a:xfrm>
            <a:off x="2411605" y="4863568"/>
            <a:ext cx="6385564" cy="209792"/>
          </a:xfrm>
          <a:prstGeom prst="rect">
            <a:avLst/>
          </a:prstGeom>
          <a:noFill/>
        </p:spPr>
        <p:txBody>
          <a:bodyPr wrap="square" lIns="72000" tIns="36000" rIns="72000" bIns="36000" rtlCol="0" anchor="ctr" anchorCtr="0">
            <a:spAutoFit/>
          </a:bodyPr>
          <a:lstStyle/>
          <a:p>
            <a:pPr algn="r">
              <a:lnSpc>
                <a:spcPct val="99000"/>
              </a:lnSpc>
            </a:pPr>
            <a:r>
              <a:rPr lang="en-GB" sz="900" dirty="0"/>
              <a:t>Q10. How likely would you be to recommend Archives Hub to a peer or colleague?</a:t>
            </a:r>
          </a:p>
        </p:txBody>
      </p:sp>
      <p:graphicFrame>
        <p:nvGraphicFramePr>
          <p:cNvPr id="9" name="Chart 8">
            <a:extLst>
              <a:ext uri="{FF2B5EF4-FFF2-40B4-BE49-F238E27FC236}">
                <a16:creationId xmlns:a16="http://schemas.microsoft.com/office/drawing/2014/main" id="{2857CC64-52B1-49C0-933F-1C56C4FF3D1F}"/>
              </a:ext>
            </a:extLst>
          </p:cNvPr>
          <p:cNvGraphicFramePr/>
          <p:nvPr>
            <p:extLst>
              <p:ext uri="{D42A27DB-BD31-4B8C-83A1-F6EECF244321}">
                <p14:modId xmlns:p14="http://schemas.microsoft.com/office/powerpoint/2010/main" val="74893977"/>
              </p:ext>
            </p:extLst>
          </p:nvPr>
        </p:nvGraphicFramePr>
        <p:xfrm>
          <a:off x="895712" y="1437551"/>
          <a:ext cx="7973914" cy="1388199"/>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Arrow Connector 9">
            <a:extLst>
              <a:ext uri="{FF2B5EF4-FFF2-40B4-BE49-F238E27FC236}">
                <a16:creationId xmlns:a16="http://schemas.microsoft.com/office/drawing/2014/main" id="{B48961CE-091A-4FD5-A9E2-B18FDC53EAD9}"/>
              </a:ext>
            </a:extLst>
          </p:cNvPr>
          <p:cNvCxnSpPr>
            <a:cxnSpLocks/>
          </p:cNvCxnSpPr>
          <p:nvPr/>
        </p:nvCxnSpPr>
        <p:spPr>
          <a:xfrm>
            <a:off x="1221381" y="1765803"/>
            <a:ext cx="6415366" cy="10297"/>
          </a:xfrm>
          <a:prstGeom prst="straightConnector1">
            <a:avLst/>
          </a:prstGeom>
          <a:ln w="19050">
            <a:solidFill>
              <a:srgbClr val="658095"/>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8DD19EE-5CA1-4FFA-B0A5-56F435603845}"/>
              </a:ext>
            </a:extLst>
          </p:cNvPr>
          <p:cNvSpPr txBox="1"/>
          <p:nvPr/>
        </p:nvSpPr>
        <p:spPr>
          <a:xfrm>
            <a:off x="1151808" y="1489197"/>
            <a:ext cx="340242" cy="255510"/>
          </a:xfrm>
          <a:prstGeom prst="rect">
            <a:avLst/>
          </a:prstGeom>
          <a:noFill/>
        </p:spPr>
        <p:txBody>
          <a:bodyPr wrap="square" lIns="72000" tIns="36000" rIns="72000" bIns="36000" rtlCol="0" anchor="ctr" anchorCtr="0">
            <a:spAutoFit/>
          </a:bodyPr>
          <a:lstStyle/>
          <a:p>
            <a:pPr>
              <a:lnSpc>
                <a:spcPct val="99000"/>
              </a:lnSpc>
            </a:pPr>
            <a:r>
              <a:rPr lang="en-GB" sz="1200" b="1">
                <a:solidFill>
                  <a:srgbClr val="658095"/>
                </a:solidFill>
              </a:rPr>
              <a:t>0</a:t>
            </a:r>
          </a:p>
        </p:txBody>
      </p:sp>
      <p:sp>
        <p:nvSpPr>
          <p:cNvPr id="14" name="TextBox 13">
            <a:extLst>
              <a:ext uri="{FF2B5EF4-FFF2-40B4-BE49-F238E27FC236}">
                <a16:creationId xmlns:a16="http://schemas.microsoft.com/office/drawing/2014/main" id="{B345D34B-0176-4754-AFBF-0F137048C216}"/>
              </a:ext>
            </a:extLst>
          </p:cNvPr>
          <p:cNvSpPr txBox="1"/>
          <p:nvPr/>
        </p:nvSpPr>
        <p:spPr>
          <a:xfrm>
            <a:off x="1298503" y="1489197"/>
            <a:ext cx="340242" cy="255510"/>
          </a:xfrm>
          <a:prstGeom prst="rect">
            <a:avLst/>
          </a:prstGeom>
          <a:noFill/>
        </p:spPr>
        <p:txBody>
          <a:bodyPr wrap="square" lIns="72000" tIns="36000" rIns="72000" bIns="36000" rtlCol="0" anchor="ctr" anchorCtr="0">
            <a:spAutoFit/>
          </a:bodyPr>
          <a:lstStyle/>
          <a:p>
            <a:pPr>
              <a:lnSpc>
                <a:spcPct val="99000"/>
              </a:lnSpc>
            </a:pPr>
            <a:r>
              <a:rPr lang="en-GB" sz="1200" b="1">
                <a:solidFill>
                  <a:srgbClr val="658095"/>
                </a:solidFill>
              </a:rPr>
              <a:t>2</a:t>
            </a:r>
          </a:p>
        </p:txBody>
      </p:sp>
      <p:sp>
        <p:nvSpPr>
          <p:cNvPr id="16" name="TextBox 15">
            <a:extLst>
              <a:ext uri="{FF2B5EF4-FFF2-40B4-BE49-F238E27FC236}">
                <a16:creationId xmlns:a16="http://schemas.microsoft.com/office/drawing/2014/main" id="{2DA0B1DB-6392-4760-8C75-3067CF1ABB3B}"/>
              </a:ext>
            </a:extLst>
          </p:cNvPr>
          <p:cNvSpPr txBox="1"/>
          <p:nvPr/>
        </p:nvSpPr>
        <p:spPr>
          <a:xfrm>
            <a:off x="1437332" y="1474543"/>
            <a:ext cx="340242" cy="255510"/>
          </a:xfrm>
          <a:prstGeom prst="rect">
            <a:avLst/>
          </a:prstGeom>
          <a:noFill/>
        </p:spPr>
        <p:txBody>
          <a:bodyPr wrap="square" lIns="72000" tIns="36000" rIns="72000" bIns="36000" rtlCol="0" anchor="ctr" anchorCtr="0">
            <a:spAutoFit/>
          </a:bodyPr>
          <a:lstStyle/>
          <a:p>
            <a:pPr>
              <a:lnSpc>
                <a:spcPct val="99000"/>
              </a:lnSpc>
            </a:pPr>
            <a:r>
              <a:rPr lang="en-GB" sz="1200" b="1">
                <a:solidFill>
                  <a:srgbClr val="658095"/>
                </a:solidFill>
              </a:rPr>
              <a:t>4</a:t>
            </a:r>
          </a:p>
        </p:txBody>
      </p:sp>
      <p:sp>
        <p:nvSpPr>
          <p:cNvPr id="18" name="TextBox 17">
            <a:extLst>
              <a:ext uri="{FF2B5EF4-FFF2-40B4-BE49-F238E27FC236}">
                <a16:creationId xmlns:a16="http://schemas.microsoft.com/office/drawing/2014/main" id="{22681AAB-B12F-4F8E-822C-3B664EB81C23}"/>
              </a:ext>
            </a:extLst>
          </p:cNvPr>
          <p:cNvSpPr txBox="1"/>
          <p:nvPr/>
        </p:nvSpPr>
        <p:spPr>
          <a:xfrm>
            <a:off x="1861119" y="1479381"/>
            <a:ext cx="340242" cy="255510"/>
          </a:xfrm>
          <a:prstGeom prst="rect">
            <a:avLst/>
          </a:prstGeom>
          <a:noFill/>
        </p:spPr>
        <p:txBody>
          <a:bodyPr wrap="square" lIns="72000" tIns="36000" rIns="72000" bIns="36000" rtlCol="0" anchor="ctr" anchorCtr="0">
            <a:spAutoFit/>
          </a:bodyPr>
          <a:lstStyle/>
          <a:p>
            <a:pPr>
              <a:lnSpc>
                <a:spcPct val="99000"/>
              </a:lnSpc>
            </a:pPr>
            <a:r>
              <a:rPr lang="en-GB" sz="1200" b="1">
                <a:solidFill>
                  <a:srgbClr val="658095"/>
                </a:solidFill>
              </a:rPr>
              <a:t>5</a:t>
            </a:r>
          </a:p>
        </p:txBody>
      </p:sp>
      <p:sp>
        <p:nvSpPr>
          <p:cNvPr id="19" name="TextBox 18">
            <a:extLst>
              <a:ext uri="{FF2B5EF4-FFF2-40B4-BE49-F238E27FC236}">
                <a16:creationId xmlns:a16="http://schemas.microsoft.com/office/drawing/2014/main" id="{60227BE4-C912-477E-B771-391415FA950B}"/>
              </a:ext>
            </a:extLst>
          </p:cNvPr>
          <p:cNvSpPr txBox="1"/>
          <p:nvPr/>
        </p:nvSpPr>
        <p:spPr>
          <a:xfrm>
            <a:off x="2399515" y="1510293"/>
            <a:ext cx="340242" cy="255510"/>
          </a:xfrm>
          <a:prstGeom prst="rect">
            <a:avLst/>
          </a:prstGeom>
          <a:noFill/>
        </p:spPr>
        <p:txBody>
          <a:bodyPr wrap="square" lIns="72000" tIns="36000" rIns="72000" bIns="36000" rtlCol="0" anchor="ctr" anchorCtr="0">
            <a:spAutoFit/>
          </a:bodyPr>
          <a:lstStyle/>
          <a:p>
            <a:pPr>
              <a:lnSpc>
                <a:spcPct val="99000"/>
              </a:lnSpc>
            </a:pPr>
            <a:r>
              <a:rPr lang="en-GB" sz="1200" b="1">
                <a:solidFill>
                  <a:srgbClr val="658095"/>
                </a:solidFill>
              </a:rPr>
              <a:t>6</a:t>
            </a:r>
          </a:p>
        </p:txBody>
      </p:sp>
      <p:sp>
        <p:nvSpPr>
          <p:cNvPr id="20" name="TextBox 19">
            <a:extLst>
              <a:ext uri="{FF2B5EF4-FFF2-40B4-BE49-F238E27FC236}">
                <a16:creationId xmlns:a16="http://schemas.microsoft.com/office/drawing/2014/main" id="{C0FC5B08-1DE8-4189-85E1-0ACDBFAD3699}"/>
              </a:ext>
            </a:extLst>
          </p:cNvPr>
          <p:cNvSpPr txBox="1"/>
          <p:nvPr/>
        </p:nvSpPr>
        <p:spPr>
          <a:xfrm>
            <a:off x="2949272" y="1489197"/>
            <a:ext cx="340242" cy="255510"/>
          </a:xfrm>
          <a:prstGeom prst="rect">
            <a:avLst/>
          </a:prstGeom>
          <a:noFill/>
        </p:spPr>
        <p:txBody>
          <a:bodyPr wrap="square" lIns="72000" tIns="36000" rIns="72000" bIns="36000" rtlCol="0" anchor="ctr" anchorCtr="0">
            <a:spAutoFit/>
          </a:bodyPr>
          <a:lstStyle/>
          <a:p>
            <a:pPr>
              <a:lnSpc>
                <a:spcPct val="99000"/>
              </a:lnSpc>
            </a:pPr>
            <a:r>
              <a:rPr lang="en-GB" sz="1200" b="1">
                <a:solidFill>
                  <a:srgbClr val="658095"/>
                </a:solidFill>
              </a:rPr>
              <a:t>7</a:t>
            </a:r>
          </a:p>
        </p:txBody>
      </p:sp>
      <p:sp>
        <p:nvSpPr>
          <p:cNvPr id="21" name="TextBox 20">
            <a:extLst>
              <a:ext uri="{FF2B5EF4-FFF2-40B4-BE49-F238E27FC236}">
                <a16:creationId xmlns:a16="http://schemas.microsoft.com/office/drawing/2014/main" id="{F6EFAADB-0392-4041-8C00-2A7F357D026A}"/>
              </a:ext>
            </a:extLst>
          </p:cNvPr>
          <p:cNvSpPr txBox="1"/>
          <p:nvPr/>
        </p:nvSpPr>
        <p:spPr>
          <a:xfrm>
            <a:off x="3824082" y="1520590"/>
            <a:ext cx="340242" cy="255510"/>
          </a:xfrm>
          <a:prstGeom prst="rect">
            <a:avLst/>
          </a:prstGeom>
          <a:noFill/>
        </p:spPr>
        <p:txBody>
          <a:bodyPr wrap="square" lIns="72000" tIns="36000" rIns="72000" bIns="36000" rtlCol="0" anchor="ctr" anchorCtr="0">
            <a:spAutoFit/>
          </a:bodyPr>
          <a:lstStyle/>
          <a:p>
            <a:pPr>
              <a:lnSpc>
                <a:spcPct val="99000"/>
              </a:lnSpc>
            </a:pPr>
            <a:r>
              <a:rPr lang="en-GB" sz="1200" b="1" dirty="0">
                <a:solidFill>
                  <a:srgbClr val="658095"/>
                </a:solidFill>
              </a:rPr>
              <a:t>8</a:t>
            </a:r>
          </a:p>
        </p:txBody>
      </p:sp>
      <p:sp>
        <p:nvSpPr>
          <p:cNvPr id="23" name="TextBox 22">
            <a:extLst>
              <a:ext uri="{FF2B5EF4-FFF2-40B4-BE49-F238E27FC236}">
                <a16:creationId xmlns:a16="http://schemas.microsoft.com/office/drawing/2014/main" id="{0546FB1E-12CB-4536-BBEA-DD7A71E209E2}"/>
              </a:ext>
            </a:extLst>
          </p:cNvPr>
          <p:cNvSpPr txBox="1"/>
          <p:nvPr/>
        </p:nvSpPr>
        <p:spPr>
          <a:xfrm>
            <a:off x="4557744" y="1480769"/>
            <a:ext cx="340242" cy="255510"/>
          </a:xfrm>
          <a:prstGeom prst="rect">
            <a:avLst/>
          </a:prstGeom>
          <a:noFill/>
        </p:spPr>
        <p:txBody>
          <a:bodyPr wrap="square" lIns="72000" tIns="36000" rIns="72000" bIns="36000" rtlCol="0" anchor="ctr" anchorCtr="0">
            <a:spAutoFit/>
          </a:bodyPr>
          <a:lstStyle/>
          <a:p>
            <a:pPr>
              <a:lnSpc>
                <a:spcPct val="99000"/>
              </a:lnSpc>
            </a:pPr>
            <a:r>
              <a:rPr lang="en-GB" sz="1200" b="1" dirty="0">
                <a:solidFill>
                  <a:srgbClr val="658095"/>
                </a:solidFill>
              </a:rPr>
              <a:t>9</a:t>
            </a:r>
          </a:p>
        </p:txBody>
      </p:sp>
      <p:sp>
        <p:nvSpPr>
          <p:cNvPr id="24" name="TextBox 23">
            <a:extLst>
              <a:ext uri="{FF2B5EF4-FFF2-40B4-BE49-F238E27FC236}">
                <a16:creationId xmlns:a16="http://schemas.microsoft.com/office/drawing/2014/main" id="{2D09A4F4-98D7-40B8-B028-5F794AE2AA92}"/>
              </a:ext>
            </a:extLst>
          </p:cNvPr>
          <p:cNvSpPr txBox="1"/>
          <p:nvPr/>
        </p:nvSpPr>
        <p:spPr>
          <a:xfrm>
            <a:off x="6001973" y="1480019"/>
            <a:ext cx="340242" cy="255510"/>
          </a:xfrm>
          <a:prstGeom prst="rect">
            <a:avLst/>
          </a:prstGeom>
          <a:noFill/>
        </p:spPr>
        <p:txBody>
          <a:bodyPr wrap="square" lIns="72000" tIns="36000" rIns="72000" bIns="36000" rtlCol="0" anchor="ctr" anchorCtr="0">
            <a:spAutoFit/>
          </a:bodyPr>
          <a:lstStyle/>
          <a:p>
            <a:pPr>
              <a:lnSpc>
                <a:spcPct val="99000"/>
              </a:lnSpc>
            </a:pPr>
            <a:r>
              <a:rPr lang="en-GB" sz="1200" b="1">
                <a:solidFill>
                  <a:srgbClr val="658095"/>
                </a:solidFill>
              </a:rPr>
              <a:t>10</a:t>
            </a:r>
          </a:p>
        </p:txBody>
      </p:sp>
      <p:sp>
        <p:nvSpPr>
          <p:cNvPr id="5" name="TextBox 4">
            <a:extLst>
              <a:ext uri="{FF2B5EF4-FFF2-40B4-BE49-F238E27FC236}">
                <a16:creationId xmlns:a16="http://schemas.microsoft.com/office/drawing/2014/main" id="{FBF9A762-0C59-4F4A-8ED6-EC102D3023B3}"/>
              </a:ext>
            </a:extLst>
          </p:cNvPr>
          <p:cNvSpPr txBox="1"/>
          <p:nvPr/>
        </p:nvSpPr>
        <p:spPr>
          <a:xfrm>
            <a:off x="215900" y="1910419"/>
            <a:ext cx="1005481" cy="438316"/>
          </a:xfrm>
          <a:prstGeom prst="rect">
            <a:avLst/>
          </a:prstGeom>
          <a:noFill/>
        </p:spPr>
        <p:txBody>
          <a:bodyPr wrap="square" lIns="72000" tIns="36000" rIns="72000" bIns="36000" rtlCol="0" anchor="ctr" anchorCtr="0">
            <a:spAutoFit/>
          </a:bodyPr>
          <a:lstStyle/>
          <a:p>
            <a:pPr>
              <a:lnSpc>
                <a:spcPct val="99000"/>
              </a:lnSpc>
            </a:pPr>
            <a:r>
              <a:rPr lang="en-GB" sz="1200">
                <a:solidFill>
                  <a:srgbClr val="658095"/>
                </a:solidFill>
              </a:rPr>
              <a:t>0= not at all likely</a:t>
            </a:r>
          </a:p>
        </p:txBody>
      </p:sp>
      <p:sp>
        <p:nvSpPr>
          <p:cNvPr id="26" name="TextBox 25">
            <a:extLst>
              <a:ext uri="{FF2B5EF4-FFF2-40B4-BE49-F238E27FC236}">
                <a16:creationId xmlns:a16="http://schemas.microsoft.com/office/drawing/2014/main" id="{E3FC1597-36C2-46BF-8894-C8EB68B5A811}"/>
              </a:ext>
            </a:extLst>
          </p:cNvPr>
          <p:cNvSpPr txBox="1"/>
          <p:nvPr/>
        </p:nvSpPr>
        <p:spPr>
          <a:xfrm>
            <a:off x="7735430" y="1885019"/>
            <a:ext cx="1134196" cy="438316"/>
          </a:xfrm>
          <a:prstGeom prst="rect">
            <a:avLst/>
          </a:prstGeom>
          <a:noFill/>
        </p:spPr>
        <p:txBody>
          <a:bodyPr wrap="square" lIns="72000" tIns="36000" rIns="72000" bIns="36000" rtlCol="0" anchor="ctr" anchorCtr="0">
            <a:spAutoFit/>
          </a:bodyPr>
          <a:lstStyle/>
          <a:p>
            <a:pPr>
              <a:lnSpc>
                <a:spcPct val="99000"/>
              </a:lnSpc>
            </a:pPr>
            <a:r>
              <a:rPr lang="en-GB" sz="1200">
                <a:solidFill>
                  <a:srgbClr val="658095"/>
                </a:solidFill>
              </a:rPr>
              <a:t>10= extremely likely</a:t>
            </a:r>
          </a:p>
        </p:txBody>
      </p:sp>
      <p:grpSp>
        <p:nvGrpSpPr>
          <p:cNvPr id="27" name="Group 26">
            <a:extLst>
              <a:ext uri="{FF2B5EF4-FFF2-40B4-BE49-F238E27FC236}">
                <a16:creationId xmlns:a16="http://schemas.microsoft.com/office/drawing/2014/main" id="{6F8FA670-4F6B-44B5-B955-25C9AE717FBB}"/>
              </a:ext>
            </a:extLst>
          </p:cNvPr>
          <p:cNvGrpSpPr/>
          <p:nvPr/>
        </p:nvGrpSpPr>
        <p:grpSpPr>
          <a:xfrm>
            <a:off x="335323" y="3084748"/>
            <a:ext cx="2204017" cy="1328602"/>
            <a:chOff x="368599" y="1000955"/>
            <a:chExt cx="1745673" cy="1034633"/>
          </a:xfrm>
        </p:grpSpPr>
        <p:sp>
          <p:nvSpPr>
            <p:cNvPr id="28" name="Oval 27">
              <a:extLst>
                <a:ext uri="{FF2B5EF4-FFF2-40B4-BE49-F238E27FC236}">
                  <a16:creationId xmlns:a16="http://schemas.microsoft.com/office/drawing/2014/main" id="{0DB321BE-3ACA-4B5C-BD02-ACB82DAEC658}"/>
                </a:ext>
              </a:extLst>
            </p:cNvPr>
            <p:cNvSpPr>
              <a:spLocks noChangeAspect="1"/>
            </p:cNvSpPr>
            <p:nvPr/>
          </p:nvSpPr>
          <p:spPr bwMode="auto">
            <a:xfrm>
              <a:off x="715793" y="1000955"/>
              <a:ext cx="1033252" cy="103463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algn="ctr" fontAlgn="auto">
                <a:spcBef>
                  <a:spcPts val="0"/>
                </a:spcBef>
                <a:spcAft>
                  <a:spcPts val="0"/>
                </a:spcAft>
                <a:defRPr/>
              </a:pPr>
              <a:endParaRPr lang="en-GB" sz="1050">
                <a:solidFill>
                  <a:schemeClr val="bg1"/>
                </a:solidFill>
              </a:endParaRPr>
            </a:p>
          </p:txBody>
        </p:sp>
        <p:sp>
          <p:nvSpPr>
            <p:cNvPr id="29" name="TextBox 28">
              <a:extLst>
                <a:ext uri="{FF2B5EF4-FFF2-40B4-BE49-F238E27FC236}">
                  <a16:creationId xmlns:a16="http://schemas.microsoft.com/office/drawing/2014/main" id="{B695998C-4902-44FE-9C06-D4FE66F928AA}"/>
                </a:ext>
              </a:extLst>
            </p:cNvPr>
            <p:cNvSpPr txBox="1"/>
            <p:nvPr/>
          </p:nvSpPr>
          <p:spPr>
            <a:xfrm>
              <a:off x="368599" y="1159807"/>
              <a:ext cx="1745673" cy="768459"/>
            </a:xfrm>
            <a:prstGeom prst="rect">
              <a:avLst/>
            </a:prstGeom>
            <a:noFill/>
          </p:spPr>
          <p:txBody>
            <a:bodyPr wrap="square" lIns="72000" tIns="36000" rIns="72000" bIns="36000" rtlCol="0" anchor="ctr" anchorCtr="0">
              <a:spAutoFit/>
            </a:bodyPr>
            <a:lstStyle/>
            <a:p>
              <a:pPr algn="ctr">
                <a:lnSpc>
                  <a:spcPct val="99000"/>
                </a:lnSpc>
              </a:pPr>
              <a:r>
                <a:rPr lang="en-GB" sz="2800" b="1" dirty="0">
                  <a:solidFill>
                    <a:schemeClr val="bg1"/>
                  </a:solidFill>
                </a:rPr>
                <a:t>+22</a:t>
              </a:r>
            </a:p>
            <a:p>
              <a:pPr algn="ctr">
                <a:lnSpc>
                  <a:spcPct val="99000"/>
                </a:lnSpc>
              </a:pPr>
              <a:r>
                <a:rPr lang="en-GB" sz="1400" b="1" dirty="0">
                  <a:solidFill>
                    <a:schemeClr val="bg1"/>
                  </a:solidFill>
                </a:rPr>
                <a:t>NPS score</a:t>
              </a:r>
            </a:p>
            <a:p>
              <a:pPr algn="ctr">
                <a:lnSpc>
                  <a:spcPct val="99000"/>
                </a:lnSpc>
              </a:pPr>
              <a:endParaRPr lang="en-GB" sz="1800" b="1" dirty="0">
                <a:solidFill>
                  <a:schemeClr val="bg1"/>
                </a:solidFill>
              </a:endParaRPr>
            </a:p>
          </p:txBody>
        </p:sp>
      </p:grpSp>
      <p:sp>
        <p:nvSpPr>
          <p:cNvPr id="7" name="TextBox 6">
            <a:extLst>
              <a:ext uri="{FF2B5EF4-FFF2-40B4-BE49-F238E27FC236}">
                <a16:creationId xmlns:a16="http://schemas.microsoft.com/office/drawing/2014/main" id="{05D1A551-41FD-4620-968A-4CA604A7C545}"/>
              </a:ext>
            </a:extLst>
          </p:cNvPr>
          <p:cNvSpPr txBox="1"/>
          <p:nvPr/>
        </p:nvSpPr>
        <p:spPr>
          <a:xfrm>
            <a:off x="2600023" y="2890068"/>
            <a:ext cx="5702505" cy="1717962"/>
          </a:xfrm>
          <a:prstGeom prst="rect">
            <a:avLst/>
          </a:prstGeom>
          <a:noFill/>
        </p:spPr>
        <p:txBody>
          <a:bodyPr wrap="square" lIns="72000" tIns="36000" rIns="72000" bIns="36000" rtlCol="0" anchor="ctr" anchorCtr="0">
            <a:spAutoFit/>
          </a:bodyPr>
          <a:lstStyle/>
          <a:p>
            <a:pPr>
              <a:lnSpc>
                <a:spcPct val="99000"/>
              </a:lnSpc>
            </a:pPr>
            <a:r>
              <a:rPr lang="en-GB" sz="1200" b="1" dirty="0">
                <a:solidFill>
                  <a:srgbClr val="658095"/>
                </a:solidFill>
              </a:rPr>
              <a:t>NPS score measures member advocacy, by asking them to rate how likely they are to recommend </a:t>
            </a:r>
            <a:r>
              <a:rPr lang="en-GB" sz="1200" b="1" dirty="0" err="1">
                <a:solidFill>
                  <a:srgbClr val="658095"/>
                </a:solidFill>
              </a:rPr>
              <a:t>Jisc</a:t>
            </a:r>
            <a:r>
              <a:rPr lang="en-GB" sz="1200" b="1" dirty="0">
                <a:solidFill>
                  <a:srgbClr val="658095"/>
                </a:solidFill>
              </a:rPr>
              <a:t> services on a scale of 0 to 10. Typically:</a:t>
            </a:r>
          </a:p>
          <a:p>
            <a:pPr>
              <a:lnSpc>
                <a:spcPct val="99000"/>
              </a:lnSpc>
            </a:pPr>
            <a:r>
              <a:rPr lang="en-GB" sz="1200" b="1" dirty="0">
                <a:solidFill>
                  <a:srgbClr val="FF0000"/>
                </a:solidFill>
              </a:rPr>
              <a:t>Detractors (0-6)</a:t>
            </a:r>
            <a:r>
              <a:rPr lang="en-GB" sz="1200" dirty="0">
                <a:solidFill>
                  <a:srgbClr val="658095"/>
                </a:solidFill>
              </a:rPr>
              <a:t> are unhappy and will create negative word of mouth and may eventually leave</a:t>
            </a:r>
          </a:p>
          <a:p>
            <a:pPr>
              <a:lnSpc>
                <a:spcPct val="99000"/>
              </a:lnSpc>
            </a:pPr>
            <a:r>
              <a:rPr lang="en-GB" sz="1200" b="1" dirty="0">
                <a:solidFill>
                  <a:srgbClr val="FFC000"/>
                </a:solidFill>
              </a:rPr>
              <a:t>Passives (7-8)</a:t>
            </a:r>
            <a:r>
              <a:rPr lang="en-GB" sz="1200" dirty="0">
                <a:solidFill>
                  <a:srgbClr val="658095"/>
                </a:solidFill>
              </a:rPr>
              <a:t> are not necessarily unhappy or dissatisfied but may use competitors</a:t>
            </a:r>
          </a:p>
          <a:p>
            <a:pPr>
              <a:lnSpc>
                <a:spcPct val="99000"/>
              </a:lnSpc>
            </a:pPr>
            <a:r>
              <a:rPr lang="en-GB" sz="1200" b="1" dirty="0">
                <a:solidFill>
                  <a:srgbClr val="458525"/>
                </a:solidFill>
              </a:rPr>
              <a:t>Promoters (9-10)</a:t>
            </a:r>
            <a:r>
              <a:rPr lang="en-GB" sz="1200" dirty="0">
                <a:solidFill>
                  <a:srgbClr val="658095"/>
                </a:solidFill>
              </a:rPr>
              <a:t> are fully engaged, willing to try new services. Likely to attract other members through recommendation</a:t>
            </a:r>
          </a:p>
          <a:p>
            <a:pPr>
              <a:lnSpc>
                <a:spcPct val="99000"/>
              </a:lnSpc>
            </a:pPr>
            <a:endParaRPr lang="en-GB" sz="1200" dirty="0">
              <a:solidFill>
                <a:srgbClr val="658095"/>
              </a:solidFill>
            </a:endParaRPr>
          </a:p>
          <a:p>
            <a:pPr>
              <a:lnSpc>
                <a:spcPct val="99000"/>
              </a:lnSpc>
            </a:pPr>
            <a:r>
              <a:rPr lang="en-GB" sz="1200" dirty="0">
                <a:solidFill>
                  <a:srgbClr val="658095"/>
                </a:solidFill>
              </a:rPr>
              <a:t>The NPS score is calculated by detracting the detractors from the promoters</a:t>
            </a:r>
          </a:p>
        </p:txBody>
      </p:sp>
      <p:sp>
        <p:nvSpPr>
          <p:cNvPr id="30" name="TextBox 29">
            <a:extLst>
              <a:ext uri="{FF2B5EF4-FFF2-40B4-BE49-F238E27FC236}">
                <a16:creationId xmlns:a16="http://schemas.microsoft.com/office/drawing/2014/main" id="{477337BB-4FD8-4FF6-A6B5-111158922D2B}"/>
              </a:ext>
            </a:extLst>
          </p:cNvPr>
          <p:cNvSpPr txBox="1"/>
          <p:nvPr/>
        </p:nvSpPr>
        <p:spPr>
          <a:xfrm>
            <a:off x="203200" y="562471"/>
            <a:ext cx="8724900" cy="803929"/>
          </a:xfrm>
          <a:prstGeom prst="rect">
            <a:avLst/>
          </a:prstGeom>
          <a:solidFill>
            <a:schemeClr val="bg1"/>
          </a:solidFill>
          <a:ln>
            <a:solidFill>
              <a:schemeClr val="accent1"/>
            </a:solidFill>
          </a:ln>
        </p:spPr>
        <p:txBody>
          <a:bodyPr wrap="square" lIns="72000" tIns="36000" rIns="72000" bIns="36000" rtlCol="0" anchor="ctr" anchorCtr="0">
            <a:spAutoFit/>
          </a:bodyPr>
          <a:lstStyle/>
          <a:p>
            <a:pPr algn="ctr">
              <a:lnSpc>
                <a:spcPct val="99000"/>
              </a:lnSpc>
            </a:pPr>
            <a:r>
              <a:rPr lang="en-GB" sz="1200" b="1" dirty="0"/>
              <a:t>Recommendation and NPS scores were high, with 40% of users overall indicating they would be extremely likely to recommend the service, and almost half (47%) falling in the ‘promotors’ category (9-10).  When calculated for regular users only, 63% would be extremely likely to recommend the service, and 70% fall into the ‘promotors’ category.  </a:t>
            </a:r>
          </a:p>
          <a:p>
            <a:pPr algn="ctr">
              <a:lnSpc>
                <a:spcPct val="99000"/>
              </a:lnSpc>
            </a:pPr>
            <a:r>
              <a:rPr lang="en-GB" sz="1200" b="1" dirty="0"/>
              <a:t>Overall, an NPS score of +22 is positive, and indicates the clear value of the Archives Hub to its users.</a:t>
            </a:r>
          </a:p>
        </p:txBody>
      </p:sp>
      <p:sp>
        <p:nvSpPr>
          <p:cNvPr id="31" name="Rectangle 30">
            <a:extLst>
              <a:ext uri="{FF2B5EF4-FFF2-40B4-BE49-F238E27FC236}">
                <a16:creationId xmlns:a16="http://schemas.microsoft.com/office/drawing/2014/main" id="{36138A5A-CA32-46B0-92F7-DC32BE3107C5}"/>
              </a:ext>
            </a:extLst>
          </p:cNvPr>
          <p:cNvSpPr/>
          <p:nvPr/>
        </p:nvSpPr>
        <p:spPr>
          <a:xfrm>
            <a:off x="5474970" y="4670716"/>
            <a:ext cx="3453130" cy="155042"/>
          </a:xfrm>
          <a:prstGeom prst="rect">
            <a:avLst/>
          </a:prstGeom>
          <a:noFill/>
          <a:ln>
            <a:solidFill>
              <a:srgbClr val="65809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658095"/>
                </a:solidFill>
              </a:rPr>
              <a:t>Different scale used in 2015, so not comparable</a:t>
            </a:r>
          </a:p>
        </p:txBody>
      </p:sp>
    </p:spTree>
    <p:extLst>
      <p:ext uri="{BB962C8B-B14F-4D97-AF65-F5344CB8AC3E}">
        <p14:creationId xmlns:p14="http://schemas.microsoft.com/office/powerpoint/2010/main" val="1027797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808703" y="-1588"/>
            <a:ext cx="7119397" cy="447676"/>
          </a:xfrm>
        </p:spPr>
        <p:txBody>
          <a:bodyPr/>
          <a:lstStyle/>
          <a:p>
            <a:pPr eaLnBrk="1" hangingPunct="1"/>
            <a:r>
              <a:rPr lang="en-GB" altLang="en-US">
                <a:solidFill>
                  <a:srgbClr val="658095"/>
                </a:solidFill>
              </a:rPr>
              <a:t>Rationale for recommendation scores</a:t>
            </a:r>
          </a:p>
        </p:txBody>
      </p:sp>
      <p:sp>
        <p:nvSpPr>
          <p:cNvPr id="4" name="Date Placeholder 3"/>
          <p:cNvSpPr>
            <a:spLocks noGrp="1"/>
          </p:cNvSpPr>
          <p:nvPr>
            <p:ph type="dt" sz="quarter" idx="14"/>
          </p:nvPr>
        </p:nvSpPr>
        <p:spPr/>
        <p:txBody>
          <a:bodyPr/>
          <a:lstStyle>
            <a:lvl1pPr eaLnBrk="0" hangingPunct="0">
              <a:defRPr sz="1300">
                <a:solidFill>
                  <a:schemeClr val="tx1"/>
                </a:solidFill>
                <a:latin typeface="Corbel" panose="020B0503020204020204" pitchFamily="34" charset="0"/>
                <a:ea typeface="MS PGothic" panose="020B0600070205080204" pitchFamily="34" charset="-128"/>
              </a:defRPr>
            </a:lvl1pPr>
            <a:lvl2pPr marL="742950" indent="-285750" eaLnBrk="0" hangingPunct="0">
              <a:defRPr sz="1300">
                <a:solidFill>
                  <a:schemeClr val="tx1"/>
                </a:solidFill>
                <a:latin typeface="Corbel" panose="020B0503020204020204" pitchFamily="34" charset="0"/>
                <a:ea typeface="MS PGothic" panose="020B0600070205080204" pitchFamily="34" charset="-128"/>
              </a:defRPr>
            </a:lvl2pPr>
            <a:lvl3pPr marL="1143000" indent="-228600" eaLnBrk="0" hangingPunct="0">
              <a:defRPr sz="1300">
                <a:solidFill>
                  <a:schemeClr val="tx1"/>
                </a:solidFill>
                <a:latin typeface="Corbel" panose="020B0503020204020204" pitchFamily="34" charset="0"/>
                <a:ea typeface="MS PGothic" panose="020B0600070205080204" pitchFamily="34" charset="-128"/>
              </a:defRPr>
            </a:lvl3pPr>
            <a:lvl4pPr marL="1600200" indent="-228600" eaLnBrk="0" hangingPunct="0">
              <a:defRPr sz="1300">
                <a:solidFill>
                  <a:schemeClr val="tx1"/>
                </a:solidFill>
                <a:latin typeface="Corbel" panose="020B0503020204020204" pitchFamily="34" charset="0"/>
                <a:ea typeface="MS PGothic" panose="020B0600070205080204" pitchFamily="34" charset="-128"/>
              </a:defRPr>
            </a:lvl4pPr>
            <a:lvl5pPr marL="2057400" indent="-228600" eaLnBrk="0" hangingPunct="0">
              <a:defRPr sz="1300">
                <a:solidFill>
                  <a:schemeClr val="tx1"/>
                </a:solidFill>
                <a:latin typeface="Corbel" panose="020B0503020204020204"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9pPr>
          </a:lstStyle>
          <a:p>
            <a:pPr eaLnBrk="1" hangingPunct="1"/>
            <a:fld id="{B475DB4B-F8CB-4D89-83B2-ACE961B6A515}" type="datetime1">
              <a:rPr lang="en-GB" altLang="en-US" sz="900">
                <a:solidFill>
                  <a:srgbClr val="9BA7A8"/>
                </a:solidFill>
              </a:rPr>
              <a:pPr eaLnBrk="1" hangingPunct="1"/>
              <a:t>13/08/2018</a:t>
            </a:fld>
            <a:endParaRPr lang="en-GB" altLang="en-US" sz="900">
              <a:solidFill>
                <a:srgbClr val="9BA7A8"/>
              </a:solidFill>
            </a:endParaRPr>
          </a:p>
        </p:txBody>
      </p:sp>
      <p:sp>
        <p:nvSpPr>
          <p:cNvPr id="6" name="Slide Number Placeholder 5"/>
          <p:cNvSpPr>
            <a:spLocks noGrp="1"/>
          </p:cNvSpPr>
          <p:nvPr>
            <p:ph type="sldNum" sz="quarter" idx="16"/>
          </p:nvPr>
        </p:nvSpPr>
        <p:spPr/>
        <p:txBody>
          <a:bodyPr/>
          <a:lstStyle>
            <a:lvl1pPr eaLnBrk="0" hangingPunct="0">
              <a:defRPr sz="1300">
                <a:solidFill>
                  <a:schemeClr val="tx1"/>
                </a:solidFill>
                <a:latin typeface="Corbel" panose="020B0503020204020204" pitchFamily="34" charset="0"/>
                <a:ea typeface="MS PGothic" panose="020B0600070205080204" pitchFamily="34" charset="-128"/>
              </a:defRPr>
            </a:lvl1pPr>
            <a:lvl2pPr marL="742950" indent="-285750" eaLnBrk="0" hangingPunct="0">
              <a:defRPr sz="1300">
                <a:solidFill>
                  <a:schemeClr val="tx1"/>
                </a:solidFill>
                <a:latin typeface="Corbel" panose="020B0503020204020204" pitchFamily="34" charset="0"/>
                <a:ea typeface="MS PGothic" panose="020B0600070205080204" pitchFamily="34" charset="-128"/>
              </a:defRPr>
            </a:lvl2pPr>
            <a:lvl3pPr marL="1143000" indent="-228600" eaLnBrk="0" hangingPunct="0">
              <a:defRPr sz="1300">
                <a:solidFill>
                  <a:schemeClr val="tx1"/>
                </a:solidFill>
                <a:latin typeface="Corbel" panose="020B0503020204020204" pitchFamily="34" charset="0"/>
                <a:ea typeface="MS PGothic" panose="020B0600070205080204" pitchFamily="34" charset="-128"/>
              </a:defRPr>
            </a:lvl3pPr>
            <a:lvl4pPr marL="1600200" indent="-228600" eaLnBrk="0" hangingPunct="0">
              <a:defRPr sz="1300">
                <a:solidFill>
                  <a:schemeClr val="tx1"/>
                </a:solidFill>
                <a:latin typeface="Corbel" panose="020B0503020204020204" pitchFamily="34" charset="0"/>
                <a:ea typeface="MS PGothic" panose="020B0600070205080204" pitchFamily="34" charset="-128"/>
              </a:defRPr>
            </a:lvl4pPr>
            <a:lvl5pPr marL="2057400" indent="-228600" eaLnBrk="0" hangingPunct="0">
              <a:defRPr sz="1300">
                <a:solidFill>
                  <a:schemeClr val="tx1"/>
                </a:solidFill>
                <a:latin typeface="Corbel" panose="020B0503020204020204"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9pPr>
          </a:lstStyle>
          <a:p>
            <a:pPr eaLnBrk="1" hangingPunct="1"/>
            <a:fld id="{61A2C863-98C8-41DD-8381-3B71BA981B44}" type="slidenum">
              <a:rPr lang="en-GB" altLang="en-US" sz="900">
                <a:solidFill>
                  <a:srgbClr val="9BA7A8"/>
                </a:solidFill>
              </a:rPr>
              <a:pPr eaLnBrk="1" hangingPunct="1"/>
              <a:t>11</a:t>
            </a:fld>
            <a:endParaRPr lang="en-GB" altLang="en-US" sz="900">
              <a:solidFill>
                <a:srgbClr val="9BA7A8"/>
              </a:solidFill>
            </a:endParaRPr>
          </a:p>
        </p:txBody>
      </p:sp>
      <p:sp>
        <p:nvSpPr>
          <p:cNvPr id="22" name="TextBox 21">
            <a:extLst>
              <a:ext uri="{FF2B5EF4-FFF2-40B4-BE49-F238E27FC236}">
                <a16:creationId xmlns:a16="http://schemas.microsoft.com/office/drawing/2014/main" id="{629A6FF5-7D64-4663-9B32-0CB40C8E1FA5}"/>
              </a:ext>
            </a:extLst>
          </p:cNvPr>
          <p:cNvSpPr txBox="1"/>
          <p:nvPr/>
        </p:nvSpPr>
        <p:spPr>
          <a:xfrm>
            <a:off x="2411605" y="4863568"/>
            <a:ext cx="6385564" cy="209792"/>
          </a:xfrm>
          <a:prstGeom prst="rect">
            <a:avLst/>
          </a:prstGeom>
          <a:noFill/>
        </p:spPr>
        <p:txBody>
          <a:bodyPr wrap="square" lIns="72000" tIns="36000" rIns="72000" bIns="36000" rtlCol="0" anchor="ctr" anchorCtr="0">
            <a:spAutoFit/>
          </a:bodyPr>
          <a:lstStyle/>
          <a:p>
            <a:pPr algn="r">
              <a:lnSpc>
                <a:spcPct val="99000"/>
              </a:lnSpc>
            </a:pPr>
            <a:r>
              <a:rPr lang="en-GB" sz="900" dirty="0">
                <a:solidFill>
                  <a:srgbClr val="658095"/>
                </a:solidFill>
              </a:rPr>
              <a:t>Q10a. Please tell us why you would or would not recommend the Archives Hub ?</a:t>
            </a:r>
          </a:p>
        </p:txBody>
      </p:sp>
      <p:graphicFrame>
        <p:nvGraphicFramePr>
          <p:cNvPr id="30" name="Table 29">
            <a:extLst>
              <a:ext uri="{FF2B5EF4-FFF2-40B4-BE49-F238E27FC236}">
                <a16:creationId xmlns:a16="http://schemas.microsoft.com/office/drawing/2014/main" id="{753F34B2-0DF2-4B6D-950D-9121B8F0DDE9}"/>
              </a:ext>
            </a:extLst>
          </p:cNvPr>
          <p:cNvGraphicFramePr>
            <a:graphicFrameLocks noGrp="1"/>
          </p:cNvGraphicFramePr>
          <p:nvPr>
            <p:extLst>
              <p:ext uri="{D42A27DB-BD31-4B8C-83A1-F6EECF244321}">
                <p14:modId xmlns:p14="http://schemas.microsoft.com/office/powerpoint/2010/main" val="1030019679"/>
              </p:ext>
            </p:extLst>
          </p:nvPr>
        </p:nvGraphicFramePr>
        <p:xfrm>
          <a:off x="215902" y="643390"/>
          <a:ext cx="8712198" cy="4013962"/>
        </p:xfrm>
        <a:graphic>
          <a:graphicData uri="http://schemas.openxmlformats.org/drawingml/2006/table">
            <a:tbl>
              <a:tblPr firstRow="1" bandRow="1">
                <a:tableStyleId>{912C8C85-51F0-491E-9774-3900AFEF0FD7}</a:tableStyleId>
              </a:tblPr>
              <a:tblGrid>
                <a:gridCol w="2904066">
                  <a:extLst>
                    <a:ext uri="{9D8B030D-6E8A-4147-A177-3AD203B41FA5}">
                      <a16:colId xmlns:a16="http://schemas.microsoft.com/office/drawing/2014/main" val="617763050"/>
                    </a:ext>
                  </a:extLst>
                </a:gridCol>
                <a:gridCol w="2903760">
                  <a:extLst>
                    <a:ext uri="{9D8B030D-6E8A-4147-A177-3AD203B41FA5}">
                      <a16:colId xmlns:a16="http://schemas.microsoft.com/office/drawing/2014/main" val="3198396761"/>
                    </a:ext>
                  </a:extLst>
                </a:gridCol>
                <a:gridCol w="2904372">
                  <a:extLst>
                    <a:ext uri="{9D8B030D-6E8A-4147-A177-3AD203B41FA5}">
                      <a16:colId xmlns:a16="http://schemas.microsoft.com/office/drawing/2014/main" val="1475034360"/>
                    </a:ext>
                  </a:extLst>
                </a:gridCol>
              </a:tblGrid>
              <a:tr h="407910">
                <a:tc>
                  <a:txBody>
                    <a:bodyPr/>
                    <a:lstStyle/>
                    <a:p>
                      <a:pPr marL="0" marR="0" lvl="0" indent="0" algn="ctr" defTabSz="685800" rtl="0" eaLnBrk="1" fontAlgn="auto" latinLnBrk="0" hangingPunct="1">
                        <a:lnSpc>
                          <a:spcPct val="99000"/>
                        </a:lnSpc>
                        <a:spcBef>
                          <a:spcPts val="0"/>
                        </a:spcBef>
                        <a:spcAft>
                          <a:spcPts val="0"/>
                        </a:spcAft>
                        <a:buClrTx/>
                        <a:buSzTx/>
                        <a:buFontTx/>
                        <a:buNone/>
                        <a:tabLst/>
                        <a:defRPr/>
                      </a:pPr>
                      <a:r>
                        <a:rPr lang="en-GB" sz="1200" dirty="0">
                          <a:latin typeface="Corbel" panose="020B0503020204020204" pitchFamily="34" charset="0"/>
                        </a:rPr>
                        <a:t>Rationale detractors (0-6)</a:t>
                      </a:r>
                    </a:p>
                    <a:p>
                      <a:pPr marL="0" marR="0" lvl="0" indent="0" algn="ctr" defTabSz="685800" rtl="0" eaLnBrk="1" fontAlgn="auto" latinLnBrk="0" hangingPunct="1">
                        <a:lnSpc>
                          <a:spcPct val="99000"/>
                        </a:lnSpc>
                        <a:spcBef>
                          <a:spcPts val="0"/>
                        </a:spcBef>
                        <a:spcAft>
                          <a:spcPts val="0"/>
                        </a:spcAft>
                        <a:buClrTx/>
                        <a:buSzTx/>
                        <a:buFontTx/>
                        <a:buNone/>
                        <a:tabLst/>
                        <a:defRPr/>
                      </a:pPr>
                      <a:r>
                        <a:rPr lang="en-GB" sz="1200" dirty="0">
                          <a:latin typeface="Corbel" panose="020B0503020204020204" pitchFamily="34" charset="0"/>
                        </a:rPr>
                        <a:t>(12 comments)</a:t>
                      </a:r>
                    </a:p>
                  </a:txBody>
                  <a:tcPr/>
                </a:tc>
                <a:tc>
                  <a:txBody>
                    <a:bodyPr/>
                    <a:lstStyle/>
                    <a:p>
                      <a:pPr marL="0" marR="0" lvl="0" indent="0" algn="ctr" defTabSz="685800" rtl="0" eaLnBrk="1" fontAlgn="auto" latinLnBrk="0" hangingPunct="1">
                        <a:lnSpc>
                          <a:spcPct val="99000"/>
                        </a:lnSpc>
                        <a:spcBef>
                          <a:spcPts val="0"/>
                        </a:spcBef>
                        <a:spcAft>
                          <a:spcPts val="0"/>
                        </a:spcAft>
                        <a:buClrTx/>
                        <a:buSzTx/>
                        <a:buFontTx/>
                        <a:buNone/>
                        <a:tabLst/>
                        <a:defRPr/>
                      </a:pPr>
                      <a:r>
                        <a:rPr lang="en-GB" sz="1200" dirty="0">
                          <a:latin typeface="Corbel" panose="020B0503020204020204" pitchFamily="34" charset="0"/>
                        </a:rPr>
                        <a:t>Rationale passives (7-8)</a:t>
                      </a:r>
                    </a:p>
                    <a:p>
                      <a:pPr marL="0" marR="0" lvl="0" indent="0" algn="ctr" defTabSz="685800" rtl="0" eaLnBrk="1" fontAlgn="auto" latinLnBrk="0" hangingPunct="1">
                        <a:lnSpc>
                          <a:spcPct val="99000"/>
                        </a:lnSpc>
                        <a:spcBef>
                          <a:spcPts val="0"/>
                        </a:spcBef>
                        <a:spcAft>
                          <a:spcPts val="0"/>
                        </a:spcAft>
                        <a:buClrTx/>
                        <a:buSzTx/>
                        <a:buFontTx/>
                        <a:buNone/>
                        <a:tabLst/>
                        <a:defRPr/>
                      </a:pPr>
                      <a:r>
                        <a:rPr lang="en-GB" sz="1200" dirty="0">
                          <a:latin typeface="Corbel" panose="020B0503020204020204" pitchFamily="34" charset="0"/>
                        </a:rPr>
                        <a:t>(8 comments)</a:t>
                      </a:r>
                    </a:p>
                  </a:txBody>
                  <a:tcPr/>
                </a:tc>
                <a:tc>
                  <a:txBody>
                    <a:bodyPr/>
                    <a:lstStyle/>
                    <a:p>
                      <a:pPr marL="0" marR="0" lvl="0" indent="0" algn="ctr" defTabSz="685800" rtl="0" eaLnBrk="1" fontAlgn="auto" latinLnBrk="0" hangingPunct="1">
                        <a:lnSpc>
                          <a:spcPct val="99000"/>
                        </a:lnSpc>
                        <a:spcBef>
                          <a:spcPts val="0"/>
                        </a:spcBef>
                        <a:spcAft>
                          <a:spcPts val="0"/>
                        </a:spcAft>
                        <a:buClrTx/>
                        <a:buSzTx/>
                        <a:buFontTx/>
                        <a:buNone/>
                        <a:tabLst/>
                        <a:defRPr/>
                      </a:pPr>
                      <a:r>
                        <a:rPr lang="en-GB" sz="1200" dirty="0">
                          <a:latin typeface="Corbel" panose="020B0503020204020204" pitchFamily="34" charset="0"/>
                        </a:rPr>
                        <a:t>Rationale promoters (9-10)</a:t>
                      </a:r>
                    </a:p>
                    <a:p>
                      <a:pPr marL="0" marR="0" lvl="0" indent="0" algn="ctr" defTabSz="685800" rtl="0" eaLnBrk="1" fontAlgn="auto" latinLnBrk="0" hangingPunct="1">
                        <a:lnSpc>
                          <a:spcPct val="99000"/>
                        </a:lnSpc>
                        <a:spcBef>
                          <a:spcPts val="0"/>
                        </a:spcBef>
                        <a:spcAft>
                          <a:spcPts val="0"/>
                        </a:spcAft>
                        <a:buClrTx/>
                        <a:buSzTx/>
                        <a:buFontTx/>
                        <a:buNone/>
                        <a:tabLst/>
                        <a:defRPr/>
                      </a:pPr>
                      <a:r>
                        <a:rPr lang="en-GB" sz="1200" dirty="0">
                          <a:latin typeface="Corbel" panose="020B0503020204020204" pitchFamily="34" charset="0"/>
                        </a:rPr>
                        <a:t>(11 comments)</a:t>
                      </a:r>
                    </a:p>
                  </a:txBody>
                  <a:tcPr/>
                </a:tc>
                <a:extLst>
                  <a:ext uri="{0D108BD9-81ED-4DB2-BD59-A6C34878D82A}">
                    <a16:rowId xmlns:a16="http://schemas.microsoft.com/office/drawing/2014/main" val="468791013"/>
                  </a:ext>
                </a:extLst>
              </a:tr>
              <a:tr h="3534618">
                <a:tc>
                  <a:txBody>
                    <a:bodyPr/>
                    <a:lstStyle/>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0"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The majority of comments (11) were from first time users and most commented that they did not feel qualified to judge whether they would or not recommend the service. One comment from a first-time user found the menu to be a little complicated, while one comment from someone who used the site every 2-3 months suggested that it wasn’t as helpful as they would like it to be</a:t>
                      </a:r>
                      <a:r>
                        <a:rPr kumimoji="0" lang="en-GB" sz="1200" b="0" i="1" u="none" strike="noStrike" kern="1200" cap="none" spc="0" normalizeH="0" baseline="0" noProof="0" dirty="0">
                          <a:ln>
                            <a:noFill/>
                          </a:ln>
                          <a:solidFill>
                            <a:srgbClr val="658095"/>
                          </a:solidFill>
                          <a:effectLst/>
                          <a:uLnTx/>
                          <a:uFillTx/>
                          <a:latin typeface="Corbel" panose="020B0503020204020204" pitchFamily="34" charset="0"/>
                          <a:ea typeface="+mn-ea"/>
                          <a:cs typeface="+mn-cs"/>
                        </a:rPr>
                        <a:t>.</a:t>
                      </a: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GB" sz="1200" b="0" i="1" u="none" strike="noStrike" kern="1200" cap="none" spc="0" normalizeH="0" baseline="0" noProof="0" dirty="0">
                        <a:ln>
                          <a:noFill/>
                        </a:ln>
                        <a:solidFill>
                          <a:srgbClr val="658095"/>
                        </a:solidFill>
                        <a:effectLst/>
                        <a:uLnTx/>
                        <a:uFillTx/>
                        <a:latin typeface="Corbel" panose="020B0503020204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0" i="1" u="none" strike="noStrike" kern="1200" cap="none" spc="0" normalizeH="0" baseline="0" noProof="0" dirty="0">
                          <a:ln>
                            <a:noFill/>
                          </a:ln>
                          <a:solidFill>
                            <a:srgbClr val="658095"/>
                          </a:solidFill>
                          <a:effectLst/>
                          <a:uLnTx/>
                          <a:uFillTx/>
                          <a:latin typeface="Corbel" panose="020B0503020204020204" pitchFamily="34" charset="0"/>
                          <a:ea typeface="+mn-ea"/>
                          <a:cs typeface="+mn-cs"/>
                        </a:rPr>
                        <a:t>“I would because it exists  I wouldn't because it is not as helpful as I would like it to be”</a:t>
                      </a:r>
                    </a:p>
                  </a:txBody>
                  <a:tcPr/>
                </a:tc>
                <a:tc>
                  <a:txBody>
                    <a:bodyPr/>
                    <a:lstStyle/>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0"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Again, the majority of comments (6) came from first-time </a:t>
                      </a:r>
                      <a:r>
                        <a:rPr kumimoji="0" lang="en-GB" sz="1200" b="0" i="0" u="none" strike="noStrike" kern="1200" cap="none" spc="0" normalizeH="0" baseline="0" noProof="0">
                          <a:ln>
                            <a:noFill/>
                          </a:ln>
                          <a:solidFill>
                            <a:schemeClr val="tx1"/>
                          </a:solidFill>
                          <a:effectLst/>
                          <a:uLnTx/>
                          <a:uFillTx/>
                          <a:latin typeface="Corbel" panose="020B0503020204020204" pitchFamily="34" charset="0"/>
                          <a:ea typeface="+mn-ea"/>
                          <a:cs typeface="+mn-cs"/>
                        </a:rPr>
                        <a:t>users who were unsure how useful they would find it, although 3 were positive that it appeared to be a useful tool.  The two comments from regular users felt it was useful for research, though one stated it needed to be supplemented with other sources.  </a:t>
                      </a:r>
                      <a:endParaRPr kumimoji="0" lang="en-GB" sz="1200" b="0"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GB" sz="1200" b="0" i="1" u="none" strike="noStrike" kern="1200" cap="none" spc="0" normalizeH="0" baseline="0" noProof="0" dirty="0">
                        <a:ln>
                          <a:noFill/>
                        </a:ln>
                        <a:solidFill>
                          <a:srgbClr val="658095"/>
                        </a:solidFill>
                        <a:effectLst/>
                        <a:uLnTx/>
                        <a:uFillTx/>
                        <a:latin typeface="Corbel" panose="020B0503020204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0" i="1" u="none" strike="noStrike" kern="1200" cap="none" spc="0" normalizeH="0" baseline="0" noProof="0">
                          <a:ln>
                            <a:noFill/>
                          </a:ln>
                          <a:solidFill>
                            <a:srgbClr val="658095"/>
                          </a:solidFill>
                          <a:effectLst/>
                          <a:uLnTx/>
                          <a:uFillTx/>
                          <a:latin typeface="Corbel" panose="020B0503020204020204" pitchFamily="34" charset="0"/>
                          <a:ea typeface="+mn-ea"/>
                          <a:cs typeface="+mn-cs"/>
                        </a:rPr>
                        <a:t>“While it is valuable, I would not recommend using it without a supporting collections management system. I would recommend it to researchers, but not without recommending other services such as Discovery.”</a:t>
                      </a:r>
                      <a:endParaRPr kumimoji="0" lang="en-GB" sz="1200" b="0" i="1" u="none" strike="noStrike" kern="1200" cap="none" spc="0" normalizeH="0" baseline="0" noProof="0" dirty="0">
                        <a:ln>
                          <a:noFill/>
                        </a:ln>
                        <a:solidFill>
                          <a:srgbClr val="658095"/>
                        </a:solidFill>
                        <a:effectLst/>
                        <a:uLnTx/>
                        <a:uFillTx/>
                        <a:latin typeface="Corbel" panose="020B0503020204020204" pitchFamily="34" charset="0"/>
                        <a:ea typeface="+mn-ea"/>
                        <a:cs typeface="+mn-cs"/>
                      </a:endParaRPr>
                    </a:p>
                  </a:txBody>
                  <a:tcPr/>
                </a:tc>
                <a:tc>
                  <a:txBody>
                    <a:bodyPr/>
                    <a:lstStyle/>
                    <a:p>
                      <a:pPr algn="l" fontAlgn="b"/>
                      <a:r>
                        <a:rPr kumimoji="0" lang="en-GB" sz="1200" b="0" i="0" u="none" strike="noStrike" kern="1200" cap="none" spc="0" normalizeH="0" baseline="0" dirty="0">
                          <a:ln>
                            <a:noFill/>
                          </a:ln>
                          <a:solidFill>
                            <a:schemeClr val="tx1"/>
                          </a:solidFill>
                          <a:effectLst/>
                          <a:uLnTx/>
                          <a:uFillTx/>
                          <a:latin typeface="Corbel" panose="020B0503020204020204" pitchFamily="34" charset="0"/>
                          <a:ea typeface="+mn-ea"/>
                          <a:cs typeface="+mn-cs"/>
                        </a:rPr>
                        <a:t>The highest number of comments were from regular users, who valued the Hub’s role in helping them or their students to source primary materials. Comments praised its user-friendliness and the benefit of being able to search multiple archives from one place.  </a:t>
                      </a:r>
                    </a:p>
                    <a:p>
                      <a:pPr algn="l" fontAlgn="b"/>
                      <a:endParaRPr kumimoji="0" lang="en-GB" sz="1200" b="0" i="1" u="none" strike="noStrike" kern="1200" cap="none" spc="0" normalizeH="0" baseline="0" dirty="0">
                        <a:ln>
                          <a:noFill/>
                        </a:ln>
                        <a:solidFill>
                          <a:srgbClr val="658095"/>
                        </a:solidFill>
                        <a:effectLst/>
                        <a:uLnTx/>
                        <a:uFillTx/>
                        <a:latin typeface="Corbel" panose="020B0503020204020204" pitchFamily="34" charset="0"/>
                        <a:ea typeface="+mn-ea"/>
                        <a:cs typeface="+mn-cs"/>
                      </a:endParaRPr>
                    </a:p>
                    <a:p>
                      <a:pPr marL="0" marR="0" lvl="0" indent="0" algn="l" defTabSz="685800" rtl="0" eaLnBrk="1" fontAlgn="b" latinLnBrk="0" hangingPunct="1">
                        <a:lnSpc>
                          <a:spcPct val="100000"/>
                        </a:lnSpc>
                        <a:spcBef>
                          <a:spcPts val="0"/>
                        </a:spcBef>
                        <a:spcAft>
                          <a:spcPts val="0"/>
                        </a:spcAft>
                        <a:buClrTx/>
                        <a:buSzTx/>
                        <a:buFontTx/>
                        <a:buNone/>
                        <a:tabLst/>
                        <a:defRPr/>
                      </a:pPr>
                      <a:r>
                        <a:rPr kumimoji="0" lang="en-GB" sz="1200" b="0" i="1" u="none" strike="noStrike" kern="1200" cap="none" spc="0" normalizeH="0" baseline="0" dirty="0">
                          <a:ln>
                            <a:noFill/>
                          </a:ln>
                          <a:solidFill>
                            <a:srgbClr val="658095"/>
                          </a:solidFill>
                          <a:effectLst/>
                          <a:uLnTx/>
                          <a:uFillTx/>
                          <a:latin typeface="Corbel" panose="020B0503020204020204" pitchFamily="34" charset="0"/>
                          <a:ea typeface="+mn-ea"/>
                          <a:cs typeface="+mn-cs"/>
                        </a:rPr>
                        <a:t>“</a:t>
                      </a:r>
                      <a:r>
                        <a:rPr kumimoji="0" lang="en-GB" sz="1200" b="0" i="1" u="none" strike="noStrike" kern="1200" cap="none" spc="0" normalizeH="0" baseline="0" noProof="0" dirty="0">
                          <a:ln>
                            <a:noFill/>
                          </a:ln>
                          <a:solidFill>
                            <a:srgbClr val="658095"/>
                          </a:solidFill>
                          <a:effectLst/>
                          <a:uLnTx/>
                          <a:uFillTx/>
                          <a:latin typeface="Corbel" panose="020B0503020204020204" pitchFamily="34" charset="0"/>
                          <a:ea typeface="+mn-ea"/>
                          <a:cs typeface="+mn-cs"/>
                        </a:rPr>
                        <a:t>I have recommended the Archives Hub to graduate students and to undergraduates doing independent research. This has had excellent results for at least one PhD student's project. I recommend the archive because it's big enough to have a reasonably high chance of finding something useful; the bigger, the better.”</a:t>
                      </a:r>
                    </a:p>
                    <a:p>
                      <a:pPr marL="0" marR="0" lvl="0" indent="0" algn="l" defTabSz="685800" rtl="0" eaLnBrk="1" fontAlgn="b" latinLnBrk="0" hangingPunct="1">
                        <a:lnSpc>
                          <a:spcPct val="100000"/>
                        </a:lnSpc>
                        <a:spcBef>
                          <a:spcPts val="0"/>
                        </a:spcBef>
                        <a:spcAft>
                          <a:spcPts val="0"/>
                        </a:spcAft>
                        <a:buClrTx/>
                        <a:buSzTx/>
                        <a:buFontTx/>
                        <a:buNone/>
                        <a:tabLst/>
                        <a:defRPr/>
                      </a:pPr>
                      <a:endParaRPr kumimoji="0" lang="en-GB" sz="500" b="0" i="1" u="none" strike="noStrike" kern="1200" cap="none" spc="0" normalizeH="0" baseline="0" noProof="0" dirty="0">
                        <a:ln>
                          <a:noFill/>
                        </a:ln>
                        <a:solidFill>
                          <a:srgbClr val="658095"/>
                        </a:solidFill>
                        <a:effectLst/>
                        <a:uLnTx/>
                        <a:uFillTx/>
                        <a:latin typeface="Corbel" panose="020B0503020204020204" pitchFamily="34" charset="0"/>
                        <a:ea typeface="+mn-ea"/>
                        <a:cs typeface="+mn-cs"/>
                      </a:endParaRPr>
                    </a:p>
                    <a:p>
                      <a:pPr marL="0" marR="0" lvl="0" indent="0" algn="l" defTabSz="685800" rtl="0" eaLnBrk="1" fontAlgn="b"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658095"/>
                          </a:solidFill>
                          <a:effectLst/>
                          <a:uLnTx/>
                          <a:uFillTx/>
                          <a:latin typeface="Corbel" panose="020B0503020204020204" pitchFamily="34" charset="0"/>
                          <a:ea typeface="+mn-ea"/>
                          <a:cs typeface="+mn-cs"/>
                        </a:rPr>
                        <a:t>“This site is invaluable to students and scholars alike in finding out where to begin archival work, or expand their knowledge of archives with relevant material to their research.”</a:t>
                      </a:r>
                      <a:endParaRPr kumimoji="0" lang="en-GB" sz="1200" b="0" i="1" u="none" strike="noStrike" kern="1200" cap="none" spc="0" normalizeH="0" baseline="0" dirty="0">
                        <a:ln>
                          <a:noFill/>
                        </a:ln>
                        <a:solidFill>
                          <a:srgbClr val="658095"/>
                        </a:solidFill>
                        <a:effectLst/>
                        <a:uLnTx/>
                        <a:uFillTx/>
                        <a:latin typeface="Corbel" panose="020B0503020204020204" pitchFamily="34" charset="0"/>
                        <a:ea typeface="+mn-ea"/>
                        <a:cs typeface="+mn-cs"/>
                      </a:endParaRPr>
                    </a:p>
                  </a:txBody>
                  <a:tcPr marL="9525" marR="9525" marT="9525" marB="0"/>
                </a:tc>
                <a:extLst>
                  <a:ext uri="{0D108BD9-81ED-4DB2-BD59-A6C34878D82A}">
                    <a16:rowId xmlns:a16="http://schemas.microsoft.com/office/drawing/2014/main" val="1169666792"/>
                  </a:ext>
                </a:extLst>
              </a:tr>
            </a:tbl>
          </a:graphicData>
        </a:graphic>
      </p:graphicFrame>
    </p:spTree>
    <p:extLst>
      <p:ext uri="{BB962C8B-B14F-4D97-AF65-F5344CB8AC3E}">
        <p14:creationId xmlns:p14="http://schemas.microsoft.com/office/powerpoint/2010/main" val="1833815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879043" y="-1588"/>
            <a:ext cx="7049058" cy="447676"/>
          </a:xfrm>
        </p:spPr>
        <p:txBody>
          <a:bodyPr/>
          <a:lstStyle/>
          <a:p>
            <a:pPr eaLnBrk="1" hangingPunct="1"/>
            <a:r>
              <a:rPr lang="en-GB" altLang="en-US" dirty="0">
                <a:solidFill>
                  <a:srgbClr val="658095"/>
                </a:solidFill>
              </a:rPr>
              <a:t>Ease of use</a:t>
            </a:r>
          </a:p>
        </p:txBody>
      </p:sp>
      <p:sp>
        <p:nvSpPr>
          <p:cNvPr id="4" name="Date Placeholder 3"/>
          <p:cNvSpPr>
            <a:spLocks noGrp="1"/>
          </p:cNvSpPr>
          <p:nvPr>
            <p:ph type="dt" sz="quarter" idx="14"/>
          </p:nvPr>
        </p:nvSpPr>
        <p:spPr/>
        <p:txBody>
          <a:bodyPr/>
          <a:lstStyle>
            <a:lvl1pPr eaLnBrk="0" hangingPunct="0">
              <a:defRPr sz="1300">
                <a:solidFill>
                  <a:schemeClr val="tx1"/>
                </a:solidFill>
                <a:latin typeface="Corbel" panose="020B0503020204020204" pitchFamily="34" charset="0"/>
                <a:ea typeface="MS PGothic" panose="020B0600070205080204" pitchFamily="34" charset="-128"/>
              </a:defRPr>
            </a:lvl1pPr>
            <a:lvl2pPr marL="742950" indent="-285750" eaLnBrk="0" hangingPunct="0">
              <a:defRPr sz="1300">
                <a:solidFill>
                  <a:schemeClr val="tx1"/>
                </a:solidFill>
                <a:latin typeface="Corbel" panose="020B0503020204020204" pitchFamily="34" charset="0"/>
                <a:ea typeface="MS PGothic" panose="020B0600070205080204" pitchFamily="34" charset="-128"/>
              </a:defRPr>
            </a:lvl2pPr>
            <a:lvl3pPr marL="1143000" indent="-228600" eaLnBrk="0" hangingPunct="0">
              <a:defRPr sz="1300">
                <a:solidFill>
                  <a:schemeClr val="tx1"/>
                </a:solidFill>
                <a:latin typeface="Corbel" panose="020B0503020204020204" pitchFamily="34" charset="0"/>
                <a:ea typeface="MS PGothic" panose="020B0600070205080204" pitchFamily="34" charset="-128"/>
              </a:defRPr>
            </a:lvl3pPr>
            <a:lvl4pPr marL="1600200" indent="-228600" eaLnBrk="0" hangingPunct="0">
              <a:defRPr sz="1300">
                <a:solidFill>
                  <a:schemeClr val="tx1"/>
                </a:solidFill>
                <a:latin typeface="Corbel" panose="020B0503020204020204" pitchFamily="34" charset="0"/>
                <a:ea typeface="MS PGothic" panose="020B0600070205080204" pitchFamily="34" charset="-128"/>
              </a:defRPr>
            </a:lvl4pPr>
            <a:lvl5pPr marL="2057400" indent="-228600" eaLnBrk="0" hangingPunct="0">
              <a:defRPr sz="1300">
                <a:solidFill>
                  <a:schemeClr val="tx1"/>
                </a:solidFill>
                <a:latin typeface="Corbel" panose="020B0503020204020204"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9pPr>
          </a:lstStyle>
          <a:p>
            <a:pPr eaLnBrk="1" hangingPunct="1"/>
            <a:fld id="{B475DB4B-F8CB-4D89-83B2-ACE961B6A515}" type="datetime1">
              <a:rPr lang="en-GB" altLang="en-US" sz="900">
                <a:solidFill>
                  <a:srgbClr val="9BA7A8"/>
                </a:solidFill>
              </a:rPr>
              <a:pPr eaLnBrk="1" hangingPunct="1"/>
              <a:t>13/08/2018</a:t>
            </a:fld>
            <a:endParaRPr lang="en-GB" altLang="en-US" sz="900">
              <a:solidFill>
                <a:srgbClr val="9BA7A8"/>
              </a:solidFill>
            </a:endParaRPr>
          </a:p>
        </p:txBody>
      </p:sp>
      <p:sp>
        <p:nvSpPr>
          <p:cNvPr id="6" name="Slide Number Placeholder 5"/>
          <p:cNvSpPr>
            <a:spLocks noGrp="1"/>
          </p:cNvSpPr>
          <p:nvPr>
            <p:ph type="sldNum" sz="quarter" idx="16"/>
          </p:nvPr>
        </p:nvSpPr>
        <p:spPr/>
        <p:txBody>
          <a:bodyPr/>
          <a:lstStyle>
            <a:lvl1pPr eaLnBrk="0" hangingPunct="0">
              <a:defRPr sz="1300">
                <a:solidFill>
                  <a:schemeClr val="tx1"/>
                </a:solidFill>
                <a:latin typeface="Corbel" panose="020B0503020204020204" pitchFamily="34" charset="0"/>
                <a:ea typeface="MS PGothic" panose="020B0600070205080204" pitchFamily="34" charset="-128"/>
              </a:defRPr>
            </a:lvl1pPr>
            <a:lvl2pPr marL="742950" indent="-285750" eaLnBrk="0" hangingPunct="0">
              <a:defRPr sz="1300">
                <a:solidFill>
                  <a:schemeClr val="tx1"/>
                </a:solidFill>
                <a:latin typeface="Corbel" panose="020B0503020204020204" pitchFamily="34" charset="0"/>
                <a:ea typeface="MS PGothic" panose="020B0600070205080204" pitchFamily="34" charset="-128"/>
              </a:defRPr>
            </a:lvl2pPr>
            <a:lvl3pPr marL="1143000" indent="-228600" eaLnBrk="0" hangingPunct="0">
              <a:defRPr sz="1300">
                <a:solidFill>
                  <a:schemeClr val="tx1"/>
                </a:solidFill>
                <a:latin typeface="Corbel" panose="020B0503020204020204" pitchFamily="34" charset="0"/>
                <a:ea typeface="MS PGothic" panose="020B0600070205080204" pitchFamily="34" charset="-128"/>
              </a:defRPr>
            </a:lvl3pPr>
            <a:lvl4pPr marL="1600200" indent="-228600" eaLnBrk="0" hangingPunct="0">
              <a:defRPr sz="1300">
                <a:solidFill>
                  <a:schemeClr val="tx1"/>
                </a:solidFill>
                <a:latin typeface="Corbel" panose="020B0503020204020204" pitchFamily="34" charset="0"/>
                <a:ea typeface="MS PGothic" panose="020B0600070205080204" pitchFamily="34" charset="-128"/>
              </a:defRPr>
            </a:lvl4pPr>
            <a:lvl5pPr marL="2057400" indent="-228600" eaLnBrk="0" hangingPunct="0">
              <a:defRPr sz="1300">
                <a:solidFill>
                  <a:schemeClr val="tx1"/>
                </a:solidFill>
                <a:latin typeface="Corbel" panose="020B0503020204020204"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9pPr>
          </a:lstStyle>
          <a:p>
            <a:pPr eaLnBrk="1" hangingPunct="1"/>
            <a:fld id="{61A2C863-98C8-41DD-8381-3B71BA981B44}" type="slidenum">
              <a:rPr lang="en-GB" altLang="en-US" sz="900">
                <a:solidFill>
                  <a:srgbClr val="9BA7A8"/>
                </a:solidFill>
              </a:rPr>
              <a:pPr eaLnBrk="1" hangingPunct="1"/>
              <a:t>12</a:t>
            </a:fld>
            <a:endParaRPr lang="en-GB" altLang="en-US" sz="900">
              <a:solidFill>
                <a:srgbClr val="9BA7A8"/>
              </a:solidFill>
            </a:endParaRPr>
          </a:p>
        </p:txBody>
      </p:sp>
      <p:sp>
        <p:nvSpPr>
          <p:cNvPr id="9" name="TextBox 8">
            <a:extLst>
              <a:ext uri="{FF2B5EF4-FFF2-40B4-BE49-F238E27FC236}">
                <a16:creationId xmlns:a16="http://schemas.microsoft.com/office/drawing/2014/main" id="{483F3C4C-064E-4716-ACB3-2F84F656A1F8}"/>
              </a:ext>
            </a:extLst>
          </p:cNvPr>
          <p:cNvSpPr txBox="1"/>
          <p:nvPr/>
        </p:nvSpPr>
        <p:spPr>
          <a:xfrm>
            <a:off x="2411605" y="4863407"/>
            <a:ext cx="6385564" cy="210113"/>
          </a:xfrm>
          <a:prstGeom prst="rect">
            <a:avLst/>
          </a:prstGeom>
          <a:noFill/>
        </p:spPr>
        <p:txBody>
          <a:bodyPr wrap="square" lIns="72000" tIns="36000" rIns="72000" bIns="36000" rtlCol="0" anchor="ctr" anchorCtr="0">
            <a:spAutoFit/>
          </a:bodyPr>
          <a:lstStyle/>
          <a:p>
            <a:pPr lvl="0" algn="r">
              <a:lnSpc>
                <a:spcPct val="99000"/>
              </a:lnSpc>
            </a:pPr>
            <a:r>
              <a:rPr lang="en-GB" sz="900" dirty="0">
                <a:solidFill>
                  <a:srgbClr val="658095"/>
                </a:solidFill>
              </a:rPr>
              <a:t>Q5. How easy or difficult do you find the Archives Hub to use?</a:t>
            </a:r>
          </a:p>
        </p:txBody>
      </p:sp>
      <p:graphicFrame>
        <p:nvGraphicFramePr>
          <p:cNvPr id="2" name="Chart 1"/>
          <p:cNvGraphicFramePr/>
          <p:nvPr>
            <p:extLst>
              <p:ext uri="{D42A27DB-BD31-4B8C-83A1-F6EECF244321}">
                <p14:modId xmlns:p14="http://schemas.microsoft.com/office/powerpoint/2010/main" val="232260750"/>
              </p:ext>
            </p:extLst>
          </p:nvPr>
        </p:nvGraphicFramePr>
        <p:xfrm>
          <a:off x="215900" y="1362452"/>
          <a:ext cx="6096000" cy="335072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B7B23EA9-1109-8641-8373-9F96CFCE4256}"/>
              </a:ext>
            </a:extLst>
          </p:cNvPr>
          <p:cNvSpPr txBox="1"/>
          <p:nvPr/>
        </p:nvSpPr>
        <p:spPr>
          <a:xfrm>
            <a:off x="203200" y="571902"/>
            <a:ext cx="8724900" cy="803929"/>
          </a:xfrm>
          <a:prstGeom prst="rect">
            <a:avLst/>
          </a:prstGeom>
          <a:solidFill>
            <a:schemeClr val="bg1"/>
          </a:solidFill>
          <a:ln>
            <a:solidFill>
              <a:schemeClr val="accent1"/>
            </a:solidFill>
          </a:ln>
        </p:spPr>
        <p:txBody>
          <a:bodyPr wrap="square" lIns="72000" tIns="36000" rIns="72000" bIns="36000" rtlCol="0" anchor="ctr" anchorCtr="0">
            <a:spAutoFit/>
          </a:bodyPr>
          <a:lstStyle/>
          <a:p>
            <a:pPr algn="ctr">
              <a:lnSpc>
                <a:spcPct val="99000"/>
              </a:lnSpc>
            </a:pPr>
            <a:r>
              <a:rPr lang="en-GB" sz="1200" b="1" dirty="0"/>
              <a:t>Overall,  43% of users find the Archives Hub very easy or easy to use, however there is a large percentage (31%) who responded that they haven’t used the Archives Hub yet.  When calculated for regular users only, 70% find the service very easy or easy to use, which is higher than the result from 2015 (60%).  Overall, 8% (6 people) find the service very difficult or difficult to use.  Of this group, 4 respondents are first-time users of the service and could, therefore, be unfamiliar with the functionality.</a:t>
            </a:r>
          </a:p>
        </p:txBody>
      </p:sp>
      <p:sp>
        <p:nvSpPr>
          <p:cNvPr id="3" name="TextBox 2">
            <a:extLst>
              <a:ext uri="{FF2B5EF4-FFF2-40B4-BE49-F238E27FC236}">
                <a16:creationId xmlns:a16="http://schemas.microsoft.com/office/drawing/2014/main" id="{65E0D271-A096-824C-90B5-7D20F6889E74}"/>
              </a:ext>
            </a:extLst>
          </p:cNvPr>
          <p:cNvSpPr txBox="1"/>
          <p:nvPr/>
        </p:nvSpPr>
        <p:spPr>
          <a:xfrm>
            <a:off x="5969316" y="2137462"/>
            <a:ext cx="1331821" cy="255510"/>
          </a:xfrm>
          <a:prstGeom prst="rect">
            <a:avLst/>
          </a:prstGeom>
          <a:noFill/>
          <a:ln>
            <a:solidFill>
              <a:schemeClr val="accent1"/>
            </a:solidFill>
          </a:ln>
        </p:spPr>
        <p:txBody>
          <a:bodyPr wrap="none" lIns="72000" tIns="36000" rIns="72000" bIns="36000" rtlCol="0" anchor="ctr" anchorCtr="0">
            <a:spAutoFit/>
          </a:bodyPr>
          <a:lstStyle/>
          <a:p>
            <a:pPr>
              <a:lnSpc>
                <a:spcPct val="99000"/>
              </a:lnSpc>
            </a:pPr>
            <a:r>
              <a:rPr lang="en-US" sz="1200" dirty="0"/>
              <a:t>Regular users, 57%</a:t>
            </a:r>
          </a:p>
        </p:txBody>
      </p:sp>
      <p:sp>
        <p:nvSpPr>
          <p:cNvPr id="10" name="TextBox 9">
            <a:extLst>
              <a:ext uri="{FF2B5EF4-FFF2-40B4-BE49-F238E27FC236}">
                <a16:creationId xmlns:a16="http://schemas.microsoft.com/office/drawing/2014/main" id="{97F05761-8E66-194B-AE75-DEE4C7CCCA16}"/>
              </a:ext>
            </a:extLst>
          </p:cNvPr>
          <p:cNvSpPr txBox="1"/>
          <p:nvPr/>
        </p:nvSpPr>
        <p:spPr>
          <a:xfrm>
            <a:off x="4338478" y="2651136"/>
            <a:ext cx="1336951" cy="255510"/>
          </a:xfrm>
          <a:prstGeom prst="rect">
            <a:avLst/>
          </a:prstGeom>
          <a:noFill/>
          <a:ln>
            <a:solidFill>
              <a:schemeClr val="accent1"/>
            </a:solidFill>
          </a:ln>
        </p:spPr>
        <p:txBody>
          <a:bodyPr wrap="none" lIns="72000" tIns="36000" rIns="72000" bIns="36000" rtlCol="0" anchor="ctr" anchorCtr="0">
            <a:spAutoFit/>
          </a:bodyPr>
          <a:lstStyle/>
          <a:p>
            <a:pPr>
              <a:lnSpc>
                <a:spcPct val="99000"/>
              </a:lnSpc>
            </a:pPr>
            <a:r>
              <a:rPr lang="en-US" sz="1200" dirty="0"/>
              <a:t>Regular users, 23%</a:t>
            </a:r>
          </a:p>
        </p:txBody>
      </p:sp>
      <p:sp>
        <p:nvSpPr>
          <p:cNvPr id="11" name="TextBox 10">
            <a:extLst>
              <a:ext uri="{FF2B5EF4-FFF2-40B4-BE49-F238E27FC236}">
                <a16:creationId xmlns:a16="http://schemas.microsoft.com/office/drawing/2014/main" id="{C7A559C7-2F12-174C-B6F8-D664E1459864}"/>
              </a:ext>
            </a:extLst>
          </p:cNvPr>
          <p:cNvSpPr txBox="1"/>
          <p:nvPr/>
        </p:nvSpPr>
        <p:spPr>
          <a:xfrm>
            <a:off x="3301528" y="1620616"/>
            <a:ext cx="1328038" cy="255510"/>
          </a:xfrm>
          <a:prstGeom prst="rect">
            <a:avLst/>
          </a:prstGeom>
          <a:noFill/>
          <a:ln>
            <a:solidFill>
              <a:schemeClr val="accent1"/>
            </a:solidFill>
          </a:ln>
        </p:spPr>
        <p:txBody>
          <a:bodyPr wrap="none" lIns="72000" tIns="36000" rIns="72000" bIns="36000" rtlCol="0" anchor="ctr" anchorCtr="0">
            <a:spAutoFit/>
          </a:bodyPr>
          <a:lstStyle/>
          <a:p>
            <a:pPr>
              <a:lnSpc>
                <a:spcPct val="99000"/>
              </a:lnSpc>
            </a:pPr>
            <a:r>
              <a:rPr lang="en-US" sz="1200" dirty="0"/>
              <a:t>Regular users, 13%</a:t>
            </a:r>
          </a:p>
        </p:txBody>
      </p:sp>
      <p:sp>
        <p:nvSpPr>
          <p:cNvPr id="13" name="TextBox 12">
            <a:extLst>
              <a:ext uri="{FF2B5EF4-FFF2-40B4-BE49-F238E27FC236}">
                <a16:creationId xmlns:a16="http://schemas.microsoft.com/office/drawing/2014/main" id="{08634FD0-A1E5-0E47-98F6-DC6516325D13}"/>
              </a:ext>
            </a:extLst>
          </p:cNvPr>
          <p:cNvSpPr txBox="1"/>
          <p:nvPr/>
        </p:nvSpPr>
        <p:spPr>
          <a:xfrm>
            <a:off x="3101080" y="3164810"/>
            <a:ext cx="1258083" cy="255510"/>
          </a:xfrm>
          <a:prstGeom prst="rect">
            <a:avLst/>
          </a:prstGeom>
          <a:noFill/>
          <a:ln>
            <a:solidFill>
              <a:schemeClr val="accent1"/>
            </a:solidFill>
          </a:ln>
        </p:spPr>
        <p:txBody>
          <a:bodyPr wrap="none" lIns="72000" tIns="36000" rIns="72000" bIns="36000" rtlCol="0" anchor="ctr" anchorCtr="0">
            <a:spAutoFit/>
          </a:bodyPr>
          <a:lstStyle/>
          <a:p>
            <a:pPr>
              <a:lnSpc>
                <a:spcPct val="99000"/>
              </a:lnSpc>
            </a:pPr>
            <a:r>
              <a:rPr lang="en-US" sz="1200" dirty="0"/>
              <a:t>Regular users, 7%</a:t>
            </a:r>
          </a:p>
        </p:txBody>
      </p:sp>
    </p:spTree>
    <p:extLst>
      <p:ext uri="{BB962C8B-B14F-4D97-AF65-F5344CB8AC3E}">
        <p14:creationId xmlns:p14="http://schemas.microsoft.com/office/powerpoint/2010/main" val="990875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808703" y="-1588"/>
            <a:ext cx="7119397" cy="447676"/>
          </a:xfrm>
        </p:spPr>
        <p:txBody>
          <a:bodyPr/>
          <a:lstStyle/>
          <a:p>
            <a:pPr eaLnBrk="1" hangingPunct="1"/>
            <a:r>
              <a:rPr lang="en-GB" altLang="en-US" dirty="0">
                <a:solidFill>
                  <a:srgbClr val="658095"/>
                </a:solidFill>
              </a:rPr>
              <a:t>Rationale for ease of use scores</a:t>
            </a:r>
          </a:p>
        </p:txBody>
      </p:sp>
      <p:sp>
        <p:nvSpPr>
          <p:cNvPr id="4" name="Date Placeholder 3"/>
          <p:cNvSpPr>
            <a:spLocks noGrp="1"/>
          </p:cNvSpPr>
          <p:nvPr>
            <p:ph type="dt" sz="quarter" idx="14"/>
          </p:nvPr>
        </p:nvSpPr>
        <p:spPr/>
        <p:txBody>
          <a:bodyPr/>
          <a:lstStyle>
            <a:lvl1pPr eaLnBrk="0" hangingPunct="0">
              <a:defRPr sz="1300">
                <a:solidFill>
                  <a:schemeClr val="tx1"/>
                </a:solidFill>
                <a:latin typeface="Corbel" panose="020B0503020204020204" pitchFamily="34" charset="0"/>
                <a:ea typeface="MS PGothic" panose="020B0600070205080204" pitchFamily="34" charset="-128"/>
              </a:defRPr>
            </a:lvl1pPr>
            <a:lvl2pPr marL="742950" indent="-285750" eaLnBrk="0" hangingPunct="0">
              <a:defRPr sz="1300">
                <a:solidFill>
                  <a:schemeClr val="tx1"/>
                </a:solidFill>
                <a:latin typeface="Corbel" panose="020B0503020204020204" pitchFamily="34" charset="0"/>
                <a:ea typeface="MS PGothic" panose="020B0600070205080204" pitchFamily="34" charset="-128"/>
              </a:defRPr>
            </a:lvl2pPr>
            <a:lvl3pPr marL="1143000" indent="-228600" eaLnBrk="0" hangingPunct="0">
              <a:defRPr sz="1300">
                <a:solidFill>
                  <a:schemeClr val="tx1"/>
                </a:solidFill>
                <a:latin typeface="Corbel" panose="020B0503020204020204" pitchFamily="34" charset="0"/>
                <a:ea typeface="MS PGothic" panose="020B0600070205080204" pitchFamily="34" charset="-128"/>
              </a:defRPr>
            </a:lvl3pPr>
            <a:lvl4pPr marL="1600200" indent="-228600" eaLnBrk="0" hangingPunct="0">
              <a:defRPr sz="1300">
                <a:solidFill>
                  <a:schemeClr val="tx1"/>
                </a:solidFill>
                <a:latin typeface="Corbel" panose="020B0503020204020204" pitchFamily="34" charset="0"/>
                <a:ea typeface="MS PGothic" panose="020B0600070205080204" pitchFamily="34" charset="-128"/>
              </a:defRPr>
            </a:lvl4pPr>
            <a:lvl5pPr marL="2057400" indent="-228600" eaLnBrk="0" hangingPunct="0">
              <a:defRPr sz="1300">
                <a:solidFill>
                  <a:schemeClr val="tx1"/>
                </a:solidFill>
                <a:latin typeface="Corbel" panose="020B0503020204020204"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9pPr>
          </a:lstStyle>
          <a:p>
            <a:pPr eaLnBrk="1" hangingPunct="1"/>
            <a:fld id="{B475DB4B-F8CB-4D89-83B2-ACE961B6A515}" type="datetime1">
              <a:rPr lang="en-GB" altLang="en-US" sz="900">
                <a:solidFill>
                  <a:srgbClr val="9BA7A8"/>
                </a:solidFill>
              </a:rPr>
              <a:pPr eaLnBrk="1" hangingPunct="1"/>
              <a:t>13/08/2018</a:t>
            </a:fld>
            <a:endParaRPr lang="en-GB" altLang="en-US" sz="900">
              <a:solidFill>
                <a:srgbClr val="9BA7A8"/>
              </a:solidFill>
            </a:endParaRPr>
          </a:p>
        </p:txBody>
      </p:sp>
      <p:sp>
        <p:nvSpPr>
          <p:cNvPr id="6" name="Slide Number Placeholder 5"/>
          <p:cNvSpPr>
            <a:spLocks noGrp="1"/>
          </p:cNvSpPr>
          <p:nvPr>
            <p:ph type="sldNum" sz="quarter" idx="16"/>
          </p:nvPr>
        </p:nvSpPr>
        <p:spPr/>
        <p:txBody>
          <a:bodyPr/>
          <a:lstStyle>
            <a:lvl1pPr eaLnBrk="0" hangingPunct="0">
              <a:defRPr sz="1300">
                <a:solidFill>
                  <a:schemeClr val="tx1"/>
                </a:solidFill>
                <a:latin typeface="Corbel" panose="020B0503020204020204" pitchFamily="34" charset="0"/>
                <a:ea typeface="MS PGothic" panose="020B0600070205080204" pitchFamily="34" charset="-128"/>
              </a:defRPr>
            </a:lvl1pPr>
            <a:lvl2pPr marL="742950" indent="-285750" eaLnBrk="0" hangingPunct="0">
              <a:defRPr sz="1300">
                <a:solidFill>
                  <a:schemeClr val="tx1"/>
                </a:solidFill>
                <a:latin typeface="Corbel" panose="020B0503020204020204" pitchFamily="34" charset="0"/>
                <a:ea typeface="MS PGothic" panose="020B0600070205080204" pitchFamily="34" charset="-128"/>
              </a:defRPr>
            </a:lvl2pPr>
            <a:lvl3pPr marL="1143000" indent="-228600" eaLnBrk="0" hangingPunct="0">
              <a:defRPr sz="1300">
                <a:solidFill>
                  <a:schemeClr val="tx1"/>
                </a:solidFill>
                <a:latin typeface="Corbel" panose="020B0503020204020204" pitchFamily="34" charset="0"/>
                <a:ea typeface="MS PGothic" panose="020B0600070205080204" pitchFamily="34" charset="-128"/>
              </a:defRPr>
            </a:lvl3pPr>
            <a:lvl4pPr marL="1600200" indent="-228600" eaLnBrk="0" hangingPunct="0">
              <a:defRPr sz="1300">
                <a:solidFill>
                  <a:schemeClr val="tx1"/>
                </a:solidFill>
                <a:latin typeface="Corbel" panose="020B0503020204020204" pitchFamily="34" charset="0"/>
                <a:ea typeface="MS PGothic" panose="020B0600070205080204" pitchFamily="34" charset="-128"/>
              </a:defRPr>
            </a:lvl4pPr>
            <a:lvl5pPr marL="2057400" indent="-228600" eaLnBrk="0" hangingPunct="0">
              <a:defRPr sz="1300">
                <a:solidFill>
                  <a:schemeClr val="tx1"/>
                </a:solidFill>
                <a:latin typeface="Corbel" panose="020B0503020204020204"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9pPr>
          </a:lstStyle>
          <a:p>
            <a:pPr eaLnBrk="1" hangingPunct="1"/>
            <a:fld id="{61A2C863-98C8-41DD-8381-3B71BA981B44}" type="slidenum">
              <a:rPr lang="en-GB" altLang="en-US" sz="900">
                <a:solidFill>
                  <a:srgbClr val="9BA7A8"/>
                </a:solidFill>
              </a:rPr>
              <a:pPr eaLnBrk="1" hangingPunct="1"/>
              <a:t>13</a:t>
            </a:fld>
            <a:endParaRPr lang="en-GB" altLang="en-US" sz="900">
              <a:solidFill>
                <a:srgbClr val="9BA7A8"/>
              </a:solidFill>
            </a:endParaRPr>
          </a:p>
        </p:txBody>
      </p:sp>
      <p:sp>
        <p:nvSpPr>
          <p:cNvPr id="22" name="TextBox 21">
            <a:extLst>
              <a:ext uri="{FF2B5EF4-FFF2-40B4-BE49-F238E27FC236}">
                <a16:creationId xmlns:a16="http://schemas.microsoft.com/office/drawing/2014/main" id="{629A6FF5-7D64-4663-9B32-0CB40C8E1FA5}"/>
              </a:ext>
            </a:extLst>
          </p:cNvPr>
          <p:cNvSpPr txBox="1"/>
          <p:nvPr/>
        </p:nvSpPr>
        <p:spPr>
          <a:xfrm>
            <a:off x="2411605" y="4863568"/>
            <a:ext cx="6385564" cy="209792"/>
          </a:xfrm>
          <a:prstGeom prst="rect">
            <a:avLst/>
          </a:prstGeom>
          <a:noFill/>
        </p:spPr>
        <p:txBody>
          <a:bodyPr wrap="square" lIns="72000" tIns="36000" rIns="72000" bIns="36000" rtlCol="0" anchor="ctr" anchorCtr="0">
            <a:spAutoFit/>
          </a:bodyPr>
          <a:lstStyle/>
          <a:p>
            <a:pPr algn="r">
              <a:lnSpc>
                <a:spcPct val="99000"/>
              </a:lnSpc>
            </a:pPr>
            <a:r>
              <a:rPr lang="en-GB" sz="900" dirty="0">
                <a:solidFill>
                  <a:srgbClr val="658095"/>
                </a:solidFill>
              </a:rPr>
              <a:t>Q5a. Please tell us the reasons behind your answer?</a:t>
            </a:r>
          </a:p>
        </p:txBody>
      </p:sp>
      <p:graphicFrame>
        <p:nvGraphicFramePr>
          <p:cNvPr id="30" name="Table 29">
            <a:extLst>
              <a:ext uri="{FF2B5EF4-FFF2-40B4-BE49-F238E27FC236}">
                <a16:creationId xmlns:a16="http://schemas.microsoft.com/office/drawing/2014/main" id="{753F34B2-0DF2-4B6D-950D-9121B8F0DDE9}"/>
              </a:ext>
            </a:extLst>
          </p:cNvPr>
          <p:cNvGraphicFramePr>
            <a:graphicFrameLocks noGrp="1"/>
          </p:cNvGraphicFramePr>
          <p:nvPr>
            <p:extLst>
              <p:ext uri="{D42A27DB-BD31-4B8C-83A1-F6EECF244321}">
                <p14:modId xmlns:p14="http://schemas.microsoft.com/office/powerpoint/2010/main" val="218643464"/>
              </p:ext>
            </p:extLst>
          </p:nvPr>
        </p:nvGraphicFramePr>
        <p:xfrm>
          <a:off x="215902" y="584462"/>
          <a:ext cx="8712198" cy="4202557"/>
        </p:xfrm>
        <a:graphic>
          <a:graphicData uri="http://schemas.openxmlformats.org/drawingml/2006/table">
            <a:tbl>
              <a:tblPr firstRow="1" bandRow="1">
                <a:tableStyleId>{912C8C85-51F0-491E-9774-3900AFEF0FD7}</a:tableStyleId>
              </a:tblPr>
              <a:tblGrid>
                <a:gridCol w="2904066">
                  <a:extLst>
                    <a:ext uri="{9D8B030D-6E8A-4147-A177-3AD203B41FA5}">
                      <a16:colId xmlns:a16="http://schemas.microsoft.com/office/drawing/2014/main" val="617763050"/>
                    </a:ext>
                  </a:extLst>
                </a:gridCol>
                <a:gridCol w="2903760">
                  <a:extLst>
                    <a:ext uri="{9D8B030D-6E8A-4147-A177-3AD203B41FA5}">
                      <a16:colId xmlns:a16="http://schemas.microsoft.com/office/drawing/2014/main" val="3198396761"/>
                    </a:ext>
                  </a:extLst>
                </a:gridCol>
                <a:gridCol w="2904372">
                  <a:extLst>
                    <a:ext uri="{9D8B030D-6E8A-4147-A177-3AD203B41FA5}">
                      <a16:colId xmlns:a16="http://schemas.microsoft.com/office/drawing/2014/main" val="1475034360"/>
                    </a:ext>
                  </a:extLst>
                </a:gridCol>
              </a:tblGrid>
              <a:tr h="141402">
                <a:tc>
                  <a:txBody>
                    <a:bodyPr/>
                    <a:lstStyle/>
                    <a:p>
                      <a:pPr marL="0" marR="0" lvl="0" indent="0" algn="ctr" defTabSz="685800" rtl="0" eaLnBrk="1" fontAlgn="auto" latinLnBrk="0" hangingPunct="1">
                        <a:lnSpc>
                          <a:spcPct val="99000"/>
                        </a:lnSpc>
                        <a:spcBef>
                          <a:spcPts val="0"/>
                        </a:spcBef>
                        <a:spcAft>
                          <a:spcPts val="0"/>
                        </a:spcAft>
                        <a:buClrTx/>
                        <a:buSzTx/>
                        <a:buFontTx/>
                        <a:buNone/>
                        <a:tabLst/>
                        <a:defRPr/>
                      </a:pPr>
                      <a:r>
                        <a:rPr lang="en-GB" sz="1200" dirty="0">
                          <a:latin typeface="Corbel" panose="020B0503020204020204" pitchFamily="34" charset="0"/>
                        </a:rPr>
                        <a:t>Very easy/easy</a:t>
                      </a:r>
                    </a:p>
                    <a:p>
                      <a:pPr marL="0" marR="0" lvl="0" indent="0" algn="ctr" defTabSz="685800" rtl="0" eaLnBrk="1" fontAlgn="auto" latinLnBrk="0" hangingPunct="1">
                        <a:lnSpc>
                          <a:spcPct val="99000"/>
                        </a:lnSpc>
                        <a:spcBef>
                          <a:spcPts val="0"/>
                        </a:spcBef>
                        <a:spcAft>
                          <a:spcPts val="0"/>
                        </a:spcAft>
                        <a:buClrTx/>
                        <a:buSzTx/>
                        <a:buFontTx/>
                        <a:buNone/>
                        <a:tabLst/>
                        <a:defRPr/>
                      </a:pPr>
                      <a:r>
                        <a:rPr lang="en-GB" sz="1200" dirty="0">
                          <a:latin typeface="Corbel" panose="020B0503020204020204" pitchFamily="34" charset="0"/>
                        </a:rPr>
                        <a:t>(9 comments)</a:t>
                      </a:r>
                    </a:p>
                  </a:txBody>
                  <a:tcPr/>
                </a:tc>
                <a:tc>
                  <a:txBody>
                    <a:bodyPr/>
                    <a:lstStyle/>
                    <a:p>
                      <a:pPr marL="0" marR="0" lvl="0" indent="0" algn="ctr" defTabSz="685800" rtl="0" eaLnBrk="1" fontAlgn="auto" latinLnBrk="0" hangingPunct="1">
                        <a:lnSpc>
                          <a:spcPct val="99000"/>
                        </a:lnSpc>
                        <a:spcBef>
                          <a:spcPts val="0"/>
                        </a:spcBef>
                        <a:spcAft>
                          <a:spcPts val="0"/>
                        </a:spcAft>
                        <a:buClrTx/>
                        <a:buSzTx/>
                        <a:buFontTx/>
                        <a:buNone/>
                        <a:tabLst/>
                        <a:defRPr/>
                      </a:pPr>
                      <a:r>
                        <a:rPr lang="en-GB" sz="1200" dirty="0">
                          <a:latin typeface="Corbel" panose="020B0503020204020204" pitchFamily="34" charset="0"/>
                        </a:rPr>
                        <a:t>Neither easy nor difficult</a:t>
                      </a:r>
                    </a:p>
                    <a:p>
                      <a:pPr marL="0" marR="0" lvl="0" indent="0" algn="ctr" defTabSz="685800" rtl="0" eaLnBrk="1" fontAlgn="auto" latinLnBrk="0" hangingPunct="1">
                        <a:lnSpc>
                          <a:spcPct val="99000"/>
                        </a:lnSpc>
                        <a:spcBef>
                          <a:spcPts val="0"/>
                        </a:spcBef>
                        <a:spcAft>
                          <a:spcPts val="0"/>
                        </a:spcAft>
                        <a:buClrTx/>
                        <a:buSzTx/>
                        <a:buFontTx/>
                        <a:buNone/>
                        <a:tabLst/>
                        <a:defRPr/>
                      </a:pPr>
                      <a:r>
                        <a:rPr lang="en-GB" sz="1200" dirty="0">
                          <a:latin typeface="Corbel" panose="020B0503020204020204" pitchFamily="34" charset="0"/>
                        </a:rPr>
                        <a:t>(10 comments)</a:t>
                      </a:r>
                    </a:p>
                  </a:txBody>
                  <a:tcPr/>
                </a:tc>
                <a:tc>
                  <a:txBody>
                    <a:bodyPr/>
                    <a:lstStyle/>
                    <a:p>
                      <a:pPr marL="0" marR="0" lvl="0" indent="0" algn="ctr" defTabSz="685800" rtl="0" eaLnBrk="1" fontAlgn="auto" latinLnBrk="0" hangingPunct="1">
                        <a:lnSpc>
                          <a:spcPct val="99000"/>
                        </a:lnSpc>
                        <a:spcBef>
                          <a:spcPts val="0"/>
                        </a:spcBef>
                        <a:spcAft>
                          <a:spcPts val="0"/>
                        </a:spcAft>
                        <a:buClrTx/>
                        <a:buSzTx/>
                        <a:buFontTx/>
                        <a:buNone/>
                        <a:tabLst/>
                        <a:defRPr/>
                      </a:pPr>
                      <a:r>
                        <a:rPr lang="en-GB" sz="1200" dirty="0">
                          <a:latin typeface="Corbel" panose="020B0503020204020204" pitchFamily="34" charset="0"/>
                        </a:rPr>
                        <a:t>Very difficult/difficult</a:t>
                      </a:r>
                    </a:p>
                    <a:p>
                      <a:pPr marL="0" marR="0" lvl="0" indent="0" algn="ctr" defTabSz="685800" rtl="0" eaLnBrk="1" fontAlgn="auto" latinLnBrk="0" hangingPunct="1">
                        <a:lnSpc>
                          <a:spcPct val="99000"/>
                        </a:lnSpc>
                        <a:spcBef>
                          <a:spcPts val="0"/>
                        </a:spcBef>
                        <a:spcAft>
                          <a:spcPts val="0"/>
                        </a:spcAft>
                        <a:buClrTx/>
                        <a:buSzTx/>
                        <a:buFontTx/>
                        <a:buNone/>
                        <a:tabLst/>
                        <a:defRPr/>
                      </a:pPr>
                      <a:r>
                        <a:rPr lang="en-GB" sz="1200" dirty="0">
                          <a:latin typeface="Corbel" panose="020B0503020204020204" pitchFamily="34" charset="0"/>
                        </a:rPr>
                        <a:t>(5 comments)</a:t>
                      </a:r>
                    </a:p>
                  </a:txBody>
                  <a:tcPr/>
                </a:tc>
                <a:extLst>
                  <a:ext uri="{0D108BD9-81ED-4DB2-BD59-A6C34878D82A}">
                    <a16:rowId xmlns:a16="http://schemas.microsoft.com/office/drawing/2014/main" val="468791013"/>
                  </a:ext>
                </a:extLst>
              </a:tr>
              <a:tr h="3534618">
                <a:tc>
                  <a:txBody>
                    <a:bodyPr/>
                    <a:lstStyle/>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0" i="0" u="none" strike="noStrike" kern="1200" cap="none" spc="0" normalizeH="0" baseline="0" noProof="0">
                          <a:ln>
                            <a:noFill/>
                          </a:ln>
                          <a:solidFill>
                            <a:schemeClr val="tx1"/>
                          </a:solidFill>
                          <a:effectLst/>
                          <a:uLnTx/>
                          <a:uFillTx/>
                          <a:latin typeface="Corbel" panose="020B0503020204020204" pitchFamily="34" charset="0"/>
                          <a:ea typeface="+mn-ea"/>
                          <a:cs typeface="+mn-cs"/>
                        </a:rPr>
                        <a:t>Comments refered to the straightforward and easily searchable interface, with just one comment expressing frustration that they couldn’t access the resource itself</a:t>
                      </a:r>
                      <a:r>
                        <a:rPr kumimoji="0" lang="en-GB" sz="1200" b="0" i="1" u="none" strike="noStrike" kern="1200" cap="none" spc="0" normalizeH="0" baseline="0" noProof="0">
                          <a:ln>
                            <a:noFill/>
                          </a:ln>
                          <a:solidFill>
                            <a:srgbClr val="658095"/>
                          </a:solidFill>
                          <a:effectLst/>
                          <a:uLnTx/>
                          <a:uFillTx/>
                          <a:latin typeface="Corbel" panose="020B0503020204020204" pitchFamily="34" charset="0"/>
                          <a:ea typeface="+mn-ea"/>
                          <a:cs typeface="+mn-cs"/>
                        </a:rPr>
                        <a:t>.</a:t>
                      </a:r>
                      <a:endParaRPr kumimoji="0" lang="en-GB" sz="1200" b="0" i="1" u="none" strike="noStrike" kern="1200" cap="none" spc="0" normalizeH="0" baseline="0" noProof="0" dirty="0">
                        <a:ln>
                          <a:noFill/>
                        </a:ln>
                        <a:solidFill>
                          <a:srgbClr val="658095"/>
                        </a:solidFill>
                        <a:effectLst/>
                        <a:uLnTx/>
                        <a:uFillTx/>
                        <a:latin typeface="Corbel" panose="020B0503020204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GB" sz="1200" b="0" i="1" u="none" strike="noStrike" kern="1200" cap="none" spc="0" normalizeH="0" baseline="0" noProof="0" dirty="0">
                        <a:ln>
                          <a:noFill/>
                        </a:ln>
                        <a:solidFill>
                          <a:srgbClr val="658095"/>
                        </a:solidFill>
                        <a:effectLst/>
                        <a:uLnTx/>
                        <a:uFillTx/>
                        <a:latin typeface="Corbel" panose="020B0503020204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0" i="1" u="none" strike="noStrike" kern="1200" cap="none" spc="0" normalizeH="0" baseline="0" noProof="0">
                          <a:ln>
                            <a:noFill/>
                          </a:ln>
                          <a:solidFill>
                            <a:srgbClr val="658095"/>
                          </a:solidFill>
                          <a:effectLst/>
                          <a:uLnTx/>
                          <a:uFillTx/>
                          <a:latin typeface="Corbel" panose="020B0503020204020204" pitchFamily="34" charset="0"/>
                          <a:ea typeface="+mn-ea"/>
                          <a:cs typeface="+mn-cs"/>
                        </a:rPr>
                        <a:t>“It is straightforward and easy to understand with a simple interface and clear instructions.”</a:t>
                      </a: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GB" sz="1200" b="0" i="1" u="none" strike="noStrike" kern="1200" cap="none" spc="0" normalizeH="0" baseline="0" noProof="0">
                        <a:ln>
                          <a:noFill/>
                        </a:ln>
                        <a:solidFill>
                          <a:srgbClr val="658095"/>
                        </a:solidFill>
                        <a:effectLst/>
                        <a:uLnTx/>
                        <a:uFillTx/>
                        <a:latin typeface="Corbel" panose="020B0503020204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0" i="1" u="none" strike="noStrike" kern="1200" cap="none" spc="0" normalizeH="0" baseline="0" noProof="0">
                          <a:ln>
                            <a:noFill/>
                          </a:ln>
                          <a:solidFill>
                            <a:srgbClr val="658095"/>
                          </a:solidFill>
                          <a:effectLst/>
                          <a:uLnTx/>
                          <a:uFillTx/>
                          <a:latin typeface="Corbel" panose="020B0503020204020204" pitchFamily="34" charset="0"/>
                          <a:ea typeface="+mn-ea"/>
                          <a:cs typeface="+mn-cs"/>
                        </a:rPr>
                        <a:t>“Good interface, and useful full-text search of archive records.”</a:t>
                      </a:r>
                      <a:endParaRPr kumimoji="0" lang="en-GB" sz="1200" b="0" i="1" u="none" strike="noStrike" kern="1200" cap="none" spc="0" normalizeH="0" baseline="0" noProof="0" dirty="0">
                        <a:ln>
                          <a:noFill/>
                        </a:ln>
                        <a:solidFill>
                          <a:srgbClr val="658095"/>
                        </a:solidFill>
                        <a:effectLst/>
                        <a:uLnTx/>
                        <a:uFillTx/>
                        <a:latin typeface="Corbel" panose="020B0503020204020204" pitchFamily="34" charset="0"/>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0"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Comments seem to suggest that the nature of the service means that it needs some knowledge to be able to use it, but that it is more user-friendly than alternatives. One comment notes the inconsistency in description standards.  </a:t>
                      </a: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GB" sz="1200" b="0" i="1" u="none" strike="noStrike" kern="1200" cap="none" spc="0" normalizeH="0" baseline="0" noProof="0" dirty="0">
                        <a:ln>
                          <a:noFill/>
                        </a:ln>
                        <a:solidFill>
                          <a:srgbClr val="658095"/>
                        </a:solidFill>
                        <a:effectLst/>
                        <a:uLnTx/>
                        <a:uFillTx/>
                        <a:latin typeface="Corbel" panose="020B0503020204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0" i="1" u="none" strike="noStrike" kern="1200" cap="none" spc="0" normalizeH="0" baseline="0" noProof="0" dirty="0">
                          <a:ln>
                            <a:noFill/>
                          </a:ln>
                          <a:solidFill>
                            <a:srgbClr val="658095"/>
                          </a:solidFill>
                          <a:effectLst/>
                          <a:uLnTx/>
                          <a:uFillTx/>
                          <a:latin typeface="Corbel" panose="020B0503020204020204" pitchFamily="34" charset="0"/>
                          <a:ea typeface="+mn-ea"/>
                          <a:cs typeface="+mn-cs"/>
                        </a:rPr>
                        <a:t>“You do need to understand how physical archives work to negotiate the resource, but in terms of teaching this actually makes it really useful as a way to teach students to use a physical archive.”</a:t>
                      </a: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GB" sz="1200" b="0" i="1" u="none" strike="noStrike" kern="1200" cap="none" spc="0" normalizeH="0" baseline="0" noProof="0" dirty="0">
                        <a:ln>
                          <a:noFill/>
                        </a:ln>
                        <a:solidFill>
                          <a:srgbClr val="658095"/>
                        </a:solidFill>
                        <a:effectLst/>
                        <a:uLnTx/>
                        <a:uFillTx/>
                        <a:latin typeface="Corbel" panose="020B0503020204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0" i="1" u="none" strike="noStrike" kern="1200" cap="none" spc="0" normalizeH="0" baseline="0" noProof="0" dirty="0">
                          <a:ln>
                            <a:noFill/>
                          </a:ln>
                          <a:solidFill>
                            <a:srgbClr val="658095"/>
                          </a:solidFill>
                          <a:effectLst/>
                          <a:uLnTx/>
                          <a:uFillTx/>
                          <a:latin typeface="Corbel" panose="020B0503020204020204" pitchFamily="34" charset="0"/>
                          <a:ea typeface="+mn-ea"/>
                          <a:cs typeface="+mn-cs"/>
                        </a:rPr>
                        <a:t>“Indexing  not consistent - depends on repository.”</a:t>
                      </a: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GB" sz="1200" b="0" i="1" u="none" strike="noStrike" kern="1200" cap="none" spc="0" normalizeH="0" baseline="0" noProof="0" dirty="0">
                        <a:ln>
                          <a:noFill/>
                        </a:ln>
                        <a:solidFill>
                          <a:srgbClr val="658095"/>
                        </a:solidFill>
                        <a:effectLst/>
                        <a:uLnTx/>
                        <a:uFillTx/>
                        <a:latin typeface="Corbel" panose="020B0503020204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0" i="1" u="none" strike="noStrike" kern="1200" cap="none" spc="0" normalizeH="0" baseline="0" noProof="0" dirty="0">
                          <a:ln>
                            <a:noFill/>
                          </a:ln>
                          <a:solidFill>
                            <a:srgbClr val="658095"/>
                          </a:solidFill>
                          <a:effectLst/>
                          <a:uLnTx/>
                          <a:uFillTx/>
                          <a:latin typeface="Corbel" panose="020B0503020204020204" pitchFamily="34" charset="0"/>
                          <a:ea typeface="+mn-ea"/>
                          <a:cs typeface="+mn-cs"/>
                        </a:rPr>
                        <a:t>“It's not really easy, but So Much Better than TNA Discovery!”</a:t>
                      </a: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GB" sz="1200" b="0" i="1" u="none" strike="noStrike" kern="1200" cap="none" spc="0" normalizeH="0" baseline="0" noProof="0" dirty="0">
                        <a:ln>
                          <a:noFill/>
                        </a:ln>
                        <a:solidFill>
                          <a:srgbClr val="658095"/>
                        </a:solidFill>
                        <a:effectLst/>
                        <a:uLnTx/>
                        <a:uFillTx/>
                        <a:latin typeface="Corbel" panose="020B0503020204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GB" sz="1200" b="0" i="1" u="none" strike="noStrike" kern="1200" cap="none" spc="0" normalizeH="0" baseline="0" noProof="0" dirty="0">
                        <a:ln>
                          <a:noFill/>
                        </a:ln>
                        <a:solidFill>
                          <a:srgbClr val="658095"/>
                        </a:solidFill>
                        <a:effectLst/>
                        <a:uLnTx/>
                        <a:uFillTx/>
                        <a:latin typeface="Corbel" panose="020B0503020204020204" pitchFamily="34" charset="0"/>
                        <a:ea typeface="+mn-ea"/>
                        <a:cs typeface="+mn-cs"/>
                      </a:endParaRPr>
                    </a:p>
                  </a:txBody>
                  <a:tcPr/>
                </a:tc>
                <a:tc>
                  <a:txBody>
                    <a:bodyPr/>
                    <a:lstStyle/>
                    <a:p>
                      <a:pPr algn="l" fontAlgn="b"/>
                      <a:r>
                        <a:rPr kumimoji="0" lang="en-GB" sz="1200" b="0" i="0" u="none" strike="noStrike" kern="1200" cap="none" spc="0" normalizeH="0" baseline="0" dirty="0">
                          <a:ln>
                            <a:noFill/>
                          </a:ln>
                          <a:solidFill>
                            <a:schemeClr val="tx1"/>
                          </a:solidFill>
                          <a:effectLst/>
                          <a:uLnTx/>
                          <a:uFillTx/>
                          <a:latin typeface="Corbel" panose="020B0503020204020204" pitchFamily="34" charset="0"/>
                          <a:ea typeface="+mn-ea"/>
                          <a:cs typeface="+mn-cs"/>
                        </a:rPr>
                        <a:t>Comments expressed frustration around irrelevant search results, search options, and the inability to access (very) specific resources.  </a:t>
                      </a:r>
                    </a:p>
                    <a:p>
                      <a:pPr algn="l" fontAlgn="b"/>
                      <a:endParaRPr kumimoji="0" lang="en-GB" sz="1200" b="0" i="1" u="none" strike="noStrike" kern="1200" cap="none" spc="0" normalizeH="0" baseline="0" dirty="0">
                        <a:ln>
                          <a:noFill/>
                        </a:ln>
                        <a:solidFill>
                          <a:srgbClr val="658095"/>
                        </a:solidFill>
                        <a:effectLst/>
                        <a:uLnTx/>
                        <a:uFillTx/>
                        <a:latin typeface="Corbel" panose="020B0503020204020204" pitchFamily="34" charset="0"/>
                        <a:ea typeface="+mn-ea"/>
                        <a:cs typeface="+mn-cs"/>
                      </a:endParaRPr>
                    </a:p>
                    <a:p>
                      <a:pPr marL="0" marR="0" lvl="0" indent="0" algn="l" defTabSz="685800" rtl="0" eaLnBrk="1" fontAlgn="b" latinLnBrk="0" hangingPunct="1">
                        <a:lnSpc>
                          <a:spcPct val="100000"/>
                        </a:lnSpc>
                        <a:spcBef>
                          <a:spcPts val="0"/>
                        </a:spcBef>
                        <a:spcAft>
                          <a:spcPts val="0"/>
                        </a:spcAft>
                        <a:buClrTx/>
                        <a:buSzTx/>
                        <a:buFontTx/>
                        <a:buNone/>
                        <a:tabLst/>
                        <a:defRPr/>
                      </a:pPr>
                      <a:r>
                        <a:rPr kumimoji="0" lang="en-GB" sz="1200" b="0" i="1" u="none" strike="noStrike" kern="1200" cap="none" spc="0" normalizeH="0" baseline="0" dirty="0">
                          <a:ln>
                            <a:noFill/>
                          </a:ln>
                          <a:solidFill>
                            <a:srgbClr val="658095"/>
                          </a:solidFill>
                          <a:effectLst/>
                          <a:uLnTx/>
                          <a:uFillTx/>
                          <a:latin typeface="Corbel" panose="020B0503020204020204" pitchFamily="34" charset="0"/>
                          <a:ea typeface="+mn-ea"/>
                          <a:cs typeface="+mn-cs"/>
                        </a:rPr>
                        <a:t>“I can't find a way to search within particular archives. The filter on the left of the screen only shows the top 20 archives for which there are search results. So it isn't possible to limit the search to an archive that isn't in the top 20. And I can't find any other way to limit a search to a particular archive</a:t>
                      </a:r>
                      <a:r>
                        <a:rPr kumimoji="0" lang="en-GB" sz="1200" b="0" i="1" u="none" strike="noStrike" kern="1200" cap="none" spc="0" normalizeH="0" baseline="0" noProof="0" dirty="0">
                          <a:ln>
                            <a:noFill/>
                          </a:ln>
                          <a:solidFill>
                            <a:srgbClr val="658095"/>
                          </a:solidFill>
                          <a:effectLst/>
                          <a:uLnTx/>
                          <a:uFillTx/>
                          <a:latin typeface="Corbel" panose="020B0503020204020204" pitchFamily="34" charset="0"/>
                          <a:ea typeface="+mn-ea"/>
                          <a:cs typeface="+mn-cs"/>
                        </a:rPr>
                        <a:t>.”</a:t>
                      </a:r>
                    </a:p>
                    <a:p>
                      <a:pPr marL="0" marR="0" lvl="0" indent="0" algn="l" defTabSz="685800" rtl="0" eaLnBrk="1" fontAlgn="b" latinLnBrk="0" hangingPunct="1">
                        <a:lnSpc>
                          <a:spcPct val="100000"/>
                        </a:lnSpc>
                        <a:spcBef>
                          <a:spcPts val="0"/>
                        </a:spcBef>
                        <a:spcAft>
                          <a:spcPts val="0"/>
                        </a:spcAft>
                        <a:buClrTx/>
                        <a:buSzTx/>
                        <a:buFontTx/>
                        <a:buNone/>
                        <a:tabLst/>
                        <a:defRPr/>
                      </a:pPr>
                      <a:endParaRPr kumimoji="0" lang="en-GB" sz="1200" b="0" i="1" u="none" strike="noStrike" kern="1200" cap="none" spc="0" normalizeH="0" baseline="0" noProof="0" dirty="0">
                        <a:ln>
                          <a:noFill/>
                        </a:ln>
                        <a:solidFill>
                          <a:srgbClr val="658095"/>
                        </a:solidFill>
                        <a:effectLst/>
                        <a:uLnTx/>
                        <a:uFillTx/>
                        <a:latin typeface="Corbel" panose="020B0503020204020204" pitchFamily="34" charset="0"/>
                        <a:ea typeface="+mn-ea"/>
                        <a:cs typeface="+mn-cs"/>
                      </a:endParaRPr>
                    </a:p>
                    <a:p>
                      <a:pPr marL="0" marR="0" lvl="0" indent="0" algn="l" defTabSz="685800" rtl="0" eaLnBrk="1" fontAlgn="b"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658095"/>
                          </a:solidFill>
                          <a:effectLst/>
                          <a:uLnTx/>
                          <a:uFillTx/>
                          <a:latin typeface="Corbel" panose="020B0503020204020204" pitchFamily="34" charset="0"/>
                          <a:ea typeface="+mn-ea"/>
                          <a:cs typeface="+mn-cs"/>
                        </a:rPr>
                        <a:t>“It is terribly unhelpful! It gives irrelevant stuff upfront, and searches for one's terms separately, not together. It is terrible! SO ANNOYING!”</a:t>
                      </a:r>
                    </a:p>
                    <a:p>
                      <a:pPr marL="0" marR="0" lvl="0" indent="0" algn="l" defTabSz="685800" rtl="0" eaLnBrk="1" fontAlgn="b" latinLnBrk="0" hangingPunct="1">
                        <a:lnSpc>
                          <a:spcPct val="100000"/>
                        </a:lnSpc>
                        <a:spcBef>
                          <a:spcPts val="0"/>
                        </a:spcBef>
                        <a:spcAft>
                          <a:spcPts val="0"/>
                        </a:spcAft>
                        <a:buClrTx/>
                        <a:buSzTx/>
                        <a:buFontTx/>
                        <a:buNone/>
                        <a:tabLst/>
                        <a:defRPr/>
                      </a:pPr>
                      <a:endParaRPr kumimoji="0" lang="en-GB" sz="500" b="0" i="1" u="none" strike="noStrike" kern="1200" cap="none" spc="0" normalizeH="0" baseline="0" noProof="0" dirty="0">
                        <a:ln>
                          <a:noFill/>
                        </a:ln>
                        <a:solidFill>
                          <a:srgbClr val="658095"/>
                        </a:solidFill>
                        <a:effectLst/>
                        <a:uLnTx/>
                        <a:uFillTx/>
                        <a:latin typeface="Corbel" panose="020B0503020204020204" pitchFamily="34" charset="0"/>
                        <a:ea typeface="+mn-ea"/>
                        <a:cs typeface="+mn-cs"/>
                      </a:endParaRPr>
                    </a:p>
                  </a:txBody>
                  <a:tcPr marL="9525" marR="9525" marT="9525" marB="0"/>
                </a:tc>
                <a:extLst>
                  <a:ext uri="{0D108BD9-81ED-4DB2-BD59-A6C34878D82A}">
                    <a16:rowId xmlns:a16="http://schemas.microsoft.com/office/drawing/2014/main" val="1169666792"/>
                  </a:ext>
                </a:extLst>
              </a:tr>
            </a:tbl>
          </a:graphicData>
        </a:graphic>
      </p:graphicFrame>
    </p:spTree>
    <p:extLst>
      <p:ext uri="{BB962C8B-B14F-4D97-AF65-F5344CB8AC3E}">
        <p14:creationId xmlns:p14="http://schemas.microsoft.com/office/powerpoint/2010/main" val="2729194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808703" y="-1588"/>
            <a:ext cx="7119397" cy="447676"/>
          </a:xfrm>
        </p:spPr>
        <p:txBody>
          <a:bodyPr/>
          <a:lstStyle/>
          <a:p>
            <a:r>
              <a:rPr lang="en-GB" altLang="en-US" dirty="0">
                <a:solidFill>
                  <a:srgbClr val="658095"/>
                </a:solidFill>
              </a:rPr>
              <a:t>What’s valued about the Archives Hub? </a:t>
            </a:r>
          </a:p>
        </p:txBody>
      </p:sp>
      <p:sp>
        <p:nvSpPr>
          <p:cNvPr id="4" name="Date Placeholder 3"/>
          <p:cNvSpPr>
            <a:spLocks noGrp="1"/>
          </p:cNvSpPr>
          <p:nvPr>
            <p:ph type="dt" sz="quarter" idx="14"/>
          </p:nvPr>
        </p:nvSpPr>
        <p:spPr/>
        <p:txBody>
          <a:bodyPr/>
          <a:lstStyle>
            <a:lvl1pPr eaLnBrk="0" hangingPunct="0">
              <a:defRPr sz="1300">
                <a:solidFill>
                  <a:schemeClr val="tx1"/>
                </a:solidFill>
                <a:latin typeface="Corbel" panose="020B0503020204020204" pitchFamily="34" charset="0"/>
                <a:ea typeface="MS PGothic" panose="020B0600070205080204" pitchFamily="34" charset="-128"/>
              </a:defRPr>
            </a:lvl1pPr>
            <a:lvl2pPr marL="742950" indent="-285750" eaLnBrk="0" hangingPunct="0">
              <a:defRPr sz="1300">
                <a:solidFill>
                  <a:schemeClr val="tx1"/>
                </a:solidFill>
                <a:latin typeface="Corbel" panose="020B0503020204020204" pitchFamily="34" charset="0"/>
                <a:ea typeface="MS PGothic" panose="020B0600070205080204" pitchFamily="34" charset="-128"/>
              </a:defRPr>
            </a:lvl2pPr>
            <a:lvl3pPr marL="1143000" indent="-228600" eaLnBrk="0" hangingPunct="0">
              <a:defRPr sz="1300">
                <a:solidFill>
                  <a:schemeClr val="tx1"/>
                </a:solidFill>
                <a:latin typeface="Corbel" panose="020B0503020204020204" pitchFamily="34" charset="0"/>
                <a:ea typeface="MS PGothic" panose="020B0600070205080204" pitchFamily="34" charset="-128"/>
              </a:defRPr>
            </a:lvl3pPr>
            <a:lvl4pPr marL="1600200" indent="-228600" eaLnBrk="0" hangingPunct="0">
              <a:defRPr sz="1300">
                <a:solidFill>
                  <a:schemeClr val="tx1"/>
                </a:solidFill>
                <a:latin typeface="Corbel" panose="020B0503020204020204" pitchFamily="34" charset="0"/>
                <a:ea typeface="MS PGothic" panose="020B0600070205080204" pitchFamily="34" charset="-128"/>
              </a:defRPr>
            </a:lvl4pPr>
            <a:lvl5pPr marL="2057400" indent="-228600" eaLnBrk="0" hangingPunct="0">
              <a:defRPr sz="1300">
                <a:solidFill>
                  <a:schemeClr val="tx1"/>
                </a:solidFill>
                <a:latin typeface="Corbel" panose="020B0503020204020204"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9pPr>
          </a:lstStyle>
          <a:p>
            <a:pPr eaLnBrk="1" hangingPunct="1"/>
            <a:fld id="{B475DB4B-F8CB-4D89-83B2-ACE961B6A515}" type="datetime1">
              <a:rPr lang="en-GB" altLang="en-US" sz="900">
                <a:solidFill>
                  <a:srgbClr val="9BA7A8"/>
                </a:solidFill>
              </a:rPr>
              <a:pPr eaLnBrk="1" hangingPunct="1"/>
              <a:t>13/08/2018</a:t>
            </a:fld>
            <a:endParaRPr lang="en-GB" altLang="en-US" sz="900">
              <a:solidFill>
                <a:srgbClr val="9BA7A8"/>
              </a:solidFill>
            </a:endParaRPr>
          </a:p>
        </p:txBody>
      </p:sp>
      <p:sp>
        <p:nvSpPr>
          <p:cNvPr id="6" name="Slide Number Placeholder 5"/>
          <p:cNvSpPr>
            <a:spLocks noGrp="1"/>
          </p:cNvSpPr>
          <p:nvPr>
            <p:ph type="sldNum" sz="quarter" idx="16"/>
          </p:nvPr>
        </p:nvSpPr>
        <p:spPr/>
        <p:txBody>
          <a:bodyPr/>
          <a:lstStyle>
            <a:lvl1pPr eaLnBrk="0" hangingPunct="0">
              <a:defRPr sz="1300">
                <a:solidFill>
                  <a:schemeClr val="tx1"/>
                </a:solidFill>
                <a:latin typeface="Corbel" panose="020B0503020204020204" pitchFamily="34" charset="0"/>
                <a:ea typeface="MS PGothic" panose="020B0600070205080204" pitchFamily="34" charset="-128"/>
              </a:defRPr>
            </a:lvl1pPr>
            <a:lvl2pPr marL="742950" indent="-285750" eaLnBrk="0" hangingPunct="0">
              <a:defRPr sz="1300">
                <a:solidFill>
                  <a:schemeClr val="tx1"/>
                </a:solidFill>
                <a:latin typeface="Corbel" panose="020B0503020204020204" pitchFamily="34" charset="0"/>
                <a:ea typeface="MS PGothic" panose="020B0600070205080204" pitchFamily="34" charset="-128"/>
              </a:defRPr>
            </a:lvl2pPr>
            <a:lvl3pPr marL="1143000" indent="-228600" eaLnBrk="0" hangingPunct="0">
              <a:defRPr sz="1300">
                <a:solidFill>
                  <a:schemeClr val="tx1"/>
                </a:solidFill>
                <a:latin typeface="Corbel" panose="020B0503020204020204" pitchFamily="34" charset="0"/>
                <a:ea typeface="MS PGothic" panose="020B0600070205080204" pitchFamily="34" charset="-128"/>
              </a:defRPr>
            </a:lvl3pPr>
            <a:lvl4pPr marL="1600200" indent="-228600" eaLnBrk="0" hangingPunct="0">
              <a:defRPr sz="1300">
                <a:solidFill>
                  <a:schemeClr val="tx1"/>
                </a:solidFill>
                <a:latin typeface="Corbel" panose="020B0503020204020204" pitchFamily="34" charset="0"/>
                <a:ea typeface="MS PGothic" panose="020B0600070205080204" pitchFamily="34" charset="-128"/>
              </a:defRPr>
            </a:lvl4pPr>
            <a:lvl5pPr marL="2057400" indent="-228600" eaLnBrk="0" hangingPunct="0">
              <a:defRPr sz="1300">
                <a:solidFill>
                  <a:schemeClr val="tx1"/>
                </a:solidFill>
                <a:latin typeface="Corbel" panose="020B0503020204020204"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9pPr>
          </a:lstStyle>
          <a:p>
            <a:pPr eaLnBrk="1" hangingPunct="1"/>
            <a:fld id="{61A2C863-98C8-41DD-8381-3B71BA981B44}" type="slidenum">
              <a:rPr lang="en-GB" altLang="en-US" sz="900">
                <a:solidFill>
                  <a:srgbClr val="9BA7A8"/>
                </a:solidFill>
              </a:rPr>
              <a:pPr eaLnBrk="1" hangingPunct="1"/>
              <a:t>14</a:t>
            </a:fld>
            <a:endParaRPr lang="en-GB" altLang="en-US" sz="900">
              <a:solidFill>
                <a:srgbClr val="9BA7A8"/>
              </a:solidFill>
            </a:endParaRPr>
          </a:p>
        </p:txBody>
      </p:sp>
      <p:sp>
        <p:nvSpPr>
          <p:cNvPr id="8" name="TextBox 7">
            <a:extLst>
              <a:ext uri="{FF2B5EF4-FFF2-40B4-BE49-F238E27FC236}">
                <a16:creationId xmlns:a16="http://schemas.microsoft.com/office/drawing/2014/main" id="{D1A6D3EA-4AD8-4659-8D9E-97B5093AF5BA}"/>
              </a:ext>
            </a:extLst>
          </p:cNvPr>
          <p:cNvSpPr txBox="1"/>
          <p:nvPr/>
        </p:nvSpPr>
        <p:spPr>
          <a:xfrm>
            <a:off x="2411605" y="4863568"/>
            <a:ext cx="6385564" cy="209792"/>
          </a:xfrm>
          <a:prstGeom prst="rect">
            <a:avLst/>
          </a:prstGeom>
          <a:noFill/>
        </p:spPr>
        <p:txBody>
          <a:bodyPr wrap="square" lIns="72000" tIns="36000" rIns="72000" bIns="36000" rtlCol="0" anchor="ctr" anchorCtr="0">
            <a:spAutoFit/>
          </a:bodyPr>
          <a:lstStyle/>
          <a:p>
            <a:pPr algn="r">
              <a:lnSpc>
                <a:spcPct val="99000"/>
              </a:lnSpc>
            </a:pPr>
            <a:r>
              <a:rPr lang="en-GB" sz="900" dirty="0">
                <a:solidFill>
                  <a:srgbClr val="658095"/>
                </a:solidFill>
              </a:rPr>
              <a:t>Q7. Thinking about the following features of the Archives Hub, how valuable are each of these to you?</a:t>
            </a:r>
          </a:p>
        </p:txBody>
      </p:sp>
      <p:sp>
        <p:nvSpPr>
          <p:cNvPr id="35" name="TextBox 34">
            <a:extLst>
              <a:ext uri="{FF2B5EF4-FFF2-40B4-BE49-F238E27FC236}">
                <a16:creationId xmlns:a16="http://schemas.microsoft.com/office/drawing/2014/main" id="{477337BB-4FD8-4FF6-A6B5-111158922D2B}"/>
              </a:ext>
            </a:extLst>
          </p:cNvPr>
          <p:cNvSpPr txBox="1"/>
          <p:nvPr/>
        </p:nvSpPr>
        <p:spPr>
          <a:xfrm>
            <a:off x="215900" y="549763"/>
            <a:ext cx="8712200" cy="743143"/>
          </a:xfrm>
          <a:prstGeom prst="rect">
            <a:avLst/>
          </a:prstGeom>
          <a:solidFill>
            <a:schemeClr val="bg1"/>
          </a:solidFill>
          <a:ln>
            <a:solidFill>
              <a:schemeClr val="accent1"/>
            </a:solidFill>
          </a:ln>
        </p:spPr>
        <p:txBody>
          <a:bodyPr wrap="square" lIns="72000" tIns="36000" rIns="72000" bIns="36000" rtlCol="0" anchor="ctr" anchorCtr="0">
            <a:spAutoFit/>
          </a:bodyPr>
          <a:lstStyle/>
          <a:p>
            <a:pPr algn="ctr">
              <a:lnSpc>
                <a:spcPct val="99000"/>
              </a:lnSpc>
            </a:pPr>
            <a:r>
              <a:rPr lang="en-GB" sz="1100" b="1" dirty="0"/>
              <a:t>Detailed descriptions of archives is most valued overall, followed by information about how to access a collection and extensive coverage of UK archives.   This is broadly consistent with previous surveys, although comprehensive coverage was the highest priority in 2015.  For regular users, extensive coverage of UK archives is the second most valued option with a higher proportion of this group (83%) rating this as high value.  In the comments for this question, two respondents suggest that linking to EU archives and </a:t>
            </a:r>
            <a:r>
              <a:rPr lang="en-GB" sz="1100" b="1" dirty="0" err="1"/>
              <a:t>Europeana</a:t>
            </a:r>
            <a:r>
              <a:rPr lang="en-GB" sz="1100" b="1" dirty="0"/>
              <a:t> would also be valuable.</a:t>
            </a:r>
          </a:p>
        </p:txBody>
      </p:sp>
      <p:graphicFrame>
        <p:nvGraphicFramePr>
          <p:cNvPr id="9" name="Chart 8"/>
          <p:cNvGraphicFramePr/>
          <p:nvPr>
            <p:extLst>
              <p:ext uri="{D42A27DB-BD31-4B8C-83A1-F6EECF244321}">
                <p14:modId xmlns:p14="http://schemas.microsoft.com/office/powerpoint/2010/main" val="1915751544"/>
              </p:ext>
            </p:extLst>
          </p:nvPr>
        </p:nvGraphicFramePr>
        <p:xfrm>
          <a:off x="215900" y="1179475"/>
          <a:ext cx="8712200" cy="37122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7750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935038" y="-1588"/>
            <a:ext cx="7993063" cy="447676"/>
          </a:xfrm>
        </p:spPr>
        <p:txBody>
          <a:bodyPr/>
          <a:lstStyle/>
          <a:p>
            <a:r>
              <a:rPr lang="en-GB" altLang="en-US" sz="2700" dirty="0">
                <a:solidFill>
                  <a:srgbClr val="658095"/>
                </a:solidFill>
              </a:rPr>
              <a:t>What’s valued about the Archives Hub? Regular users </a:t>
            </a:r>
          </a:p>
        </p:txBody>
      </p:sp>
      <p:sp>
        <p:nvSpPr>
          <p:cNvPr id="4" name="Date Placeholder 3"/>
          <p:cNvSpPr>
            <a:spLocks noGrp="1"/>
          </p:cNvSpPr>
          <p:nvPr>
            <p:ph type="dt" sz="quarter" idx="14"/>
          </p:nvPr>
        </p:nvSpPr>
        <p:spPr/>
        <p:txBody>
          <a:bodyPr/>
          <a:lstStyle>
            <a:lvl1pPr eaLnBrk="0" hangingPunct="0">
              <a:defRPr sz="1300">
                <a:solidFill>
                  <a:schemeClr val="tx1"/>
                </a:solidFill>
                <a:latin typeface="Corbel" panose="020B0503020204020204" pitchFamily="34" charset="0"/>
                <a:ea typeface="MS PGothic" panose="020B0600070205080204" pitchFamily="34" charset="-128"/>
              </a:defRPr>
            </a:lvl1pPr>
            <a:lvl2pPr marL="742950" indent="-285750" eaLnBrk="0" hangingPunct="0">
              <a:defRPr sz="1300">
                <a:solidFill>
                  <a:schemeClr val="tx1"/>
                </a:solidFill>
                <a:latin typeface="Corbel" panose="020B0503020204020204" pitchFamily="34" charset="0"/>
                <a:ea typeface="MS PGothic" panose="020B0600070205080204" pitchFamily="34" charset="-128"/>
              </a:defRPr>
            </a:lvl2pPr>
            <a:lvl3pPr marL="1143000" indent="-228600" eaLnBrk="0" hangingPunct="0">
              <a:defRPr sz="1300">
                <a:solidFill>
                  <a:schemeClr val="tx1"/>
                </a:solidFill>
                <a:latin typeface="Corbel" panose="020B0503020204020204" pitchFamily="34" charset="0"/>
                <a:ea typeface="MS PGothic" panose="020B0600070205080204" pitchFamily="34" charset="-128"/>
              </a:defRPr>
            </a:lvl3pPr>
            <a:lvl4pPr marL="1600200" indent="-228600" eaLnBrk="0" hangingPunct="0">
              <a:defRPr sz="1300">
                <a:solidFill>
                  <a:schemeClr val="tx1"/>
                </a:solidFill>
                <a:latin typeface="Corbel" panose="020B0503020204020204" pitchFamily="34" charset="0"/>
                <a:ea typeface="MS PGothic" panose="020B0600070205080204" pitchFamily="34" charset="-128"/>
              </a:defRPr>
            </a:lvl4pPr>
            <a:lvl5pPr marL="2057400" indent="-228600" eaLnBrk="0" hangingPunct="0">
              <a:defRPr sz="1300">
                <a:solidFill>
                  <a:schemeClr val="tx1"/>
                </a:solidFill>
                <a:latin typeface="Corbel" panose="020B0503020204020204"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9pPr>
          </a:lstStyle>
          <a:p>
            <a:pPr eaLnBrk="1" hangingPunct="1"/>
            <a:fld id="{B475DB4B-F8CB-4D89-83B2-ACE961B6A515}" type="datetime1">
              <a:rPr lang="en-GB" altLang="en-US" sz="900">
                <a:solidFill>
                  <a:srgbClr val="9BA7A8"/>
                </a:solidFill>
              </a:rPr>
              <a:pPr eaLnBrk="1" hangingPunct="1"/>
              <a:t>13/08/2018</a:t>
            </a:fld>
            <a:endParaRPr lang="en-GB" altLang="en-US" sz="900">
              <a:solidFill>
                <a:srgbClr val="9BA7A8"/>
              </a:solidFill>
            </a:endParaRPr>
          </a:p>
        </p:txBody>
      </p:sp>
      <p:sp>
        <p:nvSpPr>
          <p:cNvPr id="6" name="Slide Number Placeholder 5"/>
          <p:cNvSpPr>
            <a:spLocks noGrp="1"/>
          </p:cNvSpPr>
          <p:nvPr>
            <p:ph type="sldNum" sz="quarter" idx="16"/>
          </p:nvPr>
        </p:nvSpPr>
        <p:spPr/>
        <p:txBody>
          <a:bodyPr/>
          <a:lstStyle>
            <a:lvl1pPr eaLnBrk="0" hangingPunct="0">
              <a:defRPr sz="1300">
                <a:solidFill>
                  <a:schemeClr val="tx1"/>
                </a:solidFill>
                <a:latin typeface="Corbel" panose="020B0503020204020204" pitchFamily="34" charset="0"/>
                <a:ea typeface="MS PGothic" panose="020B0600070205080204" pitchFamily="34" charset="-128"/>
              </a:defRPr>
            </a:lvl1pPr>
            <a:lvl2pPr marL="742950" indent="-285750" eaLnBrk="0" hangingPunct="0">
              <a:defRPr sz="1300">
                <a:solidFill>
                  <a:schemeClr val="tx1"/>
                </a:solidFill>
                <a:latin typeface="Corbel" panose="020B0503020204020204" pitchFamily="34" charset="0"/>
                <a:ea typeface="MS PGothic" panose="020B0600070205080204" pitchFamily="34" charset="-128"/>
              </a:defRPr>
            </a:lvl2pPr>
            <a:lvl3pPr marL="1143000" indent="-228600" eaLnBrk="0" hangingPunct="0">
              <a:defRPr sz="1300">
                <a:solidFill>
                  <a:schemeClr val="tx1"/>
                </a:solidFill>
                <a:latin typeface="Corbel" panose="020B0503020204020204" pitchFamily="34" charset="0"/>
                <a:ea typeface="MS PGothic" panose="020B0600070205080204" pitchFamily="34" charset="-128"/>
              </a:defRPr>
            </a:lvl3pPr>
            <a:lvl4pPr marL="1600200" indent="-228600" eaLnBrk="0" hangingPunct="0">
              <a:defRPr sz="1300">
                <a:solidFill>
                  <a:schemeClr val="tx1"/>
                </a:solidFill>
                <a:latin typeface="Corbel" panose="020B0503020204020204" pitchFamily="34" charset="0"/>
                <a:ea typeface="MS PGothic" panose="020B0600070205080204" pitchFamily="34" charset="-128"/>
              </a:defRPr>
            </a:lvl4pPr>
            <a:lvl5pPr marL="2057400" indent="-228600" eaLnBrk="0" hangingPunct="0">
              <a:defRPr sz="1300">
                <a:solidFill>
                  <a:schemeClr val="tx1"/>
                </a:solidFill>
                <a:latin typeface="Corbel" panose="020B0503020204020204"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9pPr>
          </a:lstStyle>
          <a:p>
            <a:pPr eaLnBrk="1" hangingPunct="1"/>
            <a:fld id="{61A2C863-98C8-41DD-8381-3B71BA981B44}" type="slidenum">
              <a:rPr lang="en-GB" altLang="en-US" sz="900">
                <a:solidFill>
                  <a:srgbClr val="9BA7A8"/>
                </a:solidFill>
              </a:rPr>
              <a:pPr eaLnBrk="1" hangingPunct="1"/>
              <a:t>15</a:t>
            </a:fld>
            <a:endParaRPr lang="en-GB" altLang="en-US" sz="900">
              <a:solidFill>
                <a:srgbClr val="9BA7A8"/>
              </a:solidFill>
            </a:endParaRPr>
          </a:p>
        </p:txBody>
      </p:sp>
      <p:sp>
        <p:nvSpPr>
          <p:cNvPr id="8" name="TextBox 7">
            <a:extLst>
              <a:ext uri="{FF2B5EF4-FFF2-40B4-BE49-F238E27FC236}">
                <a16:creationId xmlns:a16="http://schemas.microsoft.com/office/drawing/2014/main" id="{D1A6D3EA-4AD8-4659-8D9E-97B5093AF5BA}"/>
              </a:ext>
            </a:extLst>
          </p:cNvPr>
          <p:cNvSpPr txBox="1"/>
          <p:nvPr/>
        </p:nvSpPr>
        <p:spPr>
          <a:xfrm>
            <a:off x="2411605" y="4863568"/>
            <a:ext cx="6385564" cy="209792"/>
          </a:xfrm>
          <a:prstGeom prst="rect">
            <a:avLst/>
          </a:prstGeom>
          <a:noFill/>
        </p:spPr>
        <p:txBody>
          <a:bodyPr wrap="square" lIns="72000" tIns="36000" rIns="72000" bIns="36000" rtlCol="0" anchor="ctr" anchorCtr="0">
            <a:spAutoFit/>
          </a:bodyPr>
          <a:lstStyle/>
          <a:p>
            <a:pPr algn="r">
              <a:lnSpc>
                <a:spcPct val="99000"/>
              </a:lnSpc>
            </a:pPr>
            <a:r>
              <a:rPr lang="en-GB" sz="900" dirty="0">
                <a:solidFill>
                  <a:srgbClr val="658095"/>
                </a:solidFill>
              </a:rPr>
              <a:t>Thinking about the following features of the Archives Hub, how valuable are each of these to you?</a:t>
            </a:r>
          </a:p>
        </p:txBody>
      </p:sp>
      <p:graphicFrame>
        <p:nvGraphicFramePr>
          <p:cNvPr id="9" name="Chart 8"/>
          <p:cNvGraphicFramePr/>
          <p:nvPr>
            <p:extLst>
              <p:ext uri="{D42A27DB-BD31-4B8C-83A1-F6EECF244321}">
                <p14:modId xmlns:p14="http://schemas.microsoft.com/office/powerpoint/2010/main" val="2151429781"/>
              </p:ext>
            </p:extLst>
          </p:nvPr>
        </p:nvGraphicFramePr>
        <p:xfrm>
          <a:off x="215900" y="758456"/>
          <a:ext cx="8712200" cy="41332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989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935038" y="-1588"/>
            <a:ext cx="7993063" cy="447676"/>
          </a:xfrm>
        </p:spPr>
        <p:txBody>
          <a:bodyPr/>
          <a:lstStyle/>
          <a:p>
            <a:r>
              <a:rPr lang="en-GB" altLang="en-US" dirty="0">
                <a:solidFill>
                  <a:srgbClr val="658095"/>
                </a:solidFill>
              </a:rPr>
              <a:t>What is most valued about the Archives Hub?  </a:t>
            </a:r>
          </a:p>
        </p:txBody>
      </p:sp>
      <p:graphicFrame>
        <p:nvGraphicFramePr>
          <p:cNvPr id="10" name="Content Placeholder 9">
            <a:extLst>
              <a:ext uri="{FF2B5EF4-FFF2-40B4-BE49-F238E27FC236}">
                <a16:creationId xmlns:a16="http://schemas.microsoft.com/office/drawing/2014/main" id="{C87818F8-80CC-DF43-A7E0-76897A6929CF}"/>
              </a:ext>
            </a:extLst>
          </p:cNvPr>
          <p:cNvGraphicFramePr>
            <a:graphicFrameLocks noGrp="1"/>
          </p:cNvGraphicFramePr>
          <p:nvPr>
            <p:ph sz="quarter" idx="13"/>
            <p:extLst>
              <p:ext uri="{D42A27DB-BD31-4B8C-83A1-F6EECF244321}">
                <p14:modId xmlns:p14="http://schemas.microsoft.com/office/powerpoint/2010/main" val="3055047496"/>
              </p:ext>
            </p:extLst>
          </p:nvPr>
        </p:nvGraphicFramePr>
        <p:xfrm>
          <a:off x="215899" y="1686674"/>
          <a:ext cx="5877472" cy="2959656"/>
        </p:xfrm>
        <a:graphic>
          <a:graphicData uri="http://schemas.openxmlformats.org/drawingml/2006/table">
            <a:tbl>
              <a:tblPr firstRow="1" bandRow="1">
                <a:tableStyleId>{5C22544A-7EE6-4342-B048-85BDC9FD1C3A}</a:tableStyleId>
              </a:tblPr>
              <a:tblGrid>
                <a:gridCol w="4907893">
                  <a:extLst>
                    <a:ext uri="{9D8B030D-6E8A-4147-A177-3AD203B41FA5}">
                      <a16:colId xmlns:a16="http://schemas.microsoft.com/office/drawing/2014/main" val="3567828619"/>
                    </a:ext>
                  </a:extLst>
                </a:gridCol>
                <a:gridCol w="969579">
                  <a:extLst>
                    <a:ext uri="{9D8B030D-6E8A-4147-A177-3AD203B41FA5}">
                      <a16:colId xmlns:a16="http://schemas.microsoft.com/office/drawing/2014/main" val="57030384"/>
                    </a:ext>
                  </a:extLst>
                </a:gridCol>
              </a:tblGrid>
              <a:tr h="426114">
                <a:tc>
                  <a:txBody>
                    <a:bodyPr/>
                    <a:lstStyle/>
                    <a:p>
                      <a:r>
                        <a:rPr lang="en-US" sz="1200" dirty="0">
                          <a:latin typeface="Corbel" panose="020B0503020204020204" pitchFamily="34" charset="0"/>
                        </a:rPr>
                        <a:t>Theme</a:t>
                      </a:r>
                    </a:p>
                  </a:txBody>
                  <a:tcPr/>
                </a:tc>
                <a:tc>
                  <a:txBody>
                    <a:bodyPr/>
                    <a:lstStyle/>
                    <a:p>
                      <a:r>
                        <a:rPr lang="en-US" sz="1200" dirty="0">
                          <a:latin typeface="Corbel" panose="020B0503020204020204" pitchFamily="34" charset="0"/>
                        </a:rPr>
                        <a:t>Number of comments</a:t>
                      </a:r>
                    </a:p>
                  </a:txBody>
                  <a:tcPr/>
                </a:tc>
                <a:extLst>
                  <a:ext uri="{0D108BD9-81ED-4DB2-BD59-A6C34878D82A}">
                    <a16:rowId xmlns:a16="http://schemas.microsoft.com/office/drawing/2014/main" val="3422129551"/>
                  </a:ext>
                </a:extLst>
              </a:tr>
              <a:tr h="255668">
                <a:tc>
                  <a:txBody>
                    <a:bodyPr/>
                    <a:lstStyle/>
                    <a:p>
                      <a:r>
                        <a:rPr lang="en-US" sz="1200" dirty="0">
                          <a:latin typeface="Corbel" panose="020B0503020204020204" pitchFamily="34" charset="0"/>
                        </a:rPr>
                        <a:t>Access to useful information, including location of archives</a:t>
                      </a:r>
                    </a:p>
                  </a:txBody>
                  <a:tcPr/>
                </a:tc>
                <a:tc>
                  <a:txBody>
                    <a:bodyPr/>
                    <a:lstStyle/>
                    <a:p>
                      <a:r>
                        <a:rPr lang="en-US" sz="1200" dirty="0">
                          <a:latin typeface="Corbel" panose="020B0503020204020204" pitchFamily="34" charset="0"/>
                        </a:rPr>
                        <a:t>8</a:t>
                      </a:r>
                    </a:p>
                  </a:txBody>
                  <a:tcPr/>
                </a:tc>
                <a:extLst>
                  <a:ext uri="{0D108BD9-81ED-4DB2-BD59-A6C34878D82A}">
                    <a16:rowId xmlns:a16="http://schemas.microsoft.com/office/drawing/2014/main" val="357329568"/>
                  </a:ext>
                </a:extLst>
              </a:tr>
              <a:tr h="255668">
                <a:tc>
                  <a:txBody>
                    <a:bodyPr/>
                    <a:lstStyle/>
                    <a:p>
                      <a:r>
                        <a:rPr lang="en-US" sz="1200" dirty="0">
                          <a:latin typeface="Corbel" panose="020B0503020204020204" pitchFamily="34" charset="0"/>
                        </a:rPr>
                        <a:t>Ability to search across multiple archives from one place</a:t>
                      </a:r>
                    </a:p>
                  </a:txBody>
                  <a:tcPr/>
                </a:tc>
                <a:tc>
                  <a:txBody>
                    <a:bodyPr/>
                    <a:lstStyle/>
                    <a:p>
                      <a:r>
                        <a:rPr lang="en-US" sz="1200" dirty="0">
                          <a:latin typeface="Corbel" panose="020B0503020204020204" pitchFamily="34" charset="0"/>
                        </a:rPr>
                        <a:t>8</a:t>
                      </a:r>
                    </a:p>
                  </a:txBody>
                  <a:tcPr/>
                </a:tc>
                <a:extLst>
                  <a:ext uri="{0D108BD9-81ED-4DB2-BD59-A6C34878D82A}">
                    <a16:rowId xmlns:a16="http://schemas.microsoft.com/office/drawing/2014/main" val="3558162030"/>
                  </a:ext>
                </a:extLst>
              </a:tr>
              <a:tr h="255668">
                <a:tc>
                  <a:txBody>
                    <a:bodyPr/>
                    <a:lstStyle/>
                    <a:p>
                      <a:r>
                        <a:rPr lang="en-US" sz="1200" dirty="0">
                          <a:latin typeface="Corbel" panose="020B0503020204020204" pitchFamily="34" charset="0"/>
                        </a:rPr>
                        <a:t>Coverage and range of content</a:t>
                      </a:r>
                    </a:p>
                  </a:txBody>
                  <a:tcPr/>
                </a:tc>
                <a:tc>
                  <a:txBody>
                    <a:bodyPr/>
                    <a:lstStyle/>
                    <a:p>
                      <a:r>
                        <a:rPr lang="en-US" sz="1200" dirty="0">
                          <a:latin typeface="Corbel" panose="020B0503020204020204" pitchFamily="34" charset="0"/>
                        </a:rPr>
                        <a:t>4</a:t>
                      </a:r>
                    </a:p>
                  </a:txBody>
                  <a:tcPr/>
                </a:tc>
                <a:extLst>
                  <a:ext uri="{0D108BD9-81ED-4DB2-BD59-A6C34878D82A}">
                    <a16:rowId xmlns:a16="http://schemas.microsoft.com/office/drawing/2014/main" val="1905837899"/>
                  </a:ext>
                </a:extLst>
              </a:tr>
              <a:tr h="255668">
                <a:tc>
                  <a:txBody>
                    <a:bodyPr/>
                    <a:lstStyle/>
                    <a:p>
                      <a:r>
                        <a:rPr lang="en-US" sz="1200" dirty="0">
                          <a:latin typeface="Corbel" panose="020B0503020204020204" pitchFamily="34" charset="0"/>
                        </a:rPr>
                        <a:t>Ease of use</a:t>
                      </a:r>
                    </a:p>
                  </a:txBody>
                  <a:tcPr/>
                </a:tc>
                <a:tc>
                  <a:txBody>
                    <a:bodyPr/>
                    <a:lstStyle/>
                    <a:p>
                      <a:r>
                        <a:rPr lang="en-US" sz="1200" dirty="0">
                          <a:latin typeface="Corbel" panose="020B0503020204020204" pitchFamily="34" charset="0"/>
                        </a:rPr>
                        <a:t>2</a:t>
                      </a:r>
                    </a:p>
                  </a:txBody>
                  <a:tcPr/>
                </a:tc>
                <a:extLst>
                  <a:ext uri="{0D108BD9-81ED-4DB2-BD59-A6C34878D82A}">
                    <a16:rowId xmlns:a16="http://schemas.microsoft.com/office/drawing/2014/main" val="3674853559"/>
                  </a:ext>
                </a:extLst>
              </a:tr>
              <a:tr h="255668">
                <a:tc>
                  <a:txBody>
                    <a:bodyPr/>
                    <a:lstStyle/>
                    <a:p>
                      <a:r>
                        <a:rPr lang="en-US" sz="1200" dirty="0">
                          <a:latin typeface="Corbel" panose="020B0503020204020204" pitchFamily="34" charset="0"/>
                        </a:rPr>
                        <a:t>Convenience of online access</a:t>
                      </a:r>
                    </a:p>
                  </a:txBody>
                  <a:tcPr/>
                </a:tc>
                <a:tc>
                  <a:txBody>
                    <a:bodyPr/>
                    <a:lstStyle/>
                    <a:p>
                      <a:r>
                        <a:rPr lang="en-US" sz="1200" dirty="0">
                          <a:latin typeface="Corbel" panose="020B0503020204020204" pitchFamily="34" charset="0"/>
                        </a:rPr>
                        <a:t>2</a:t>
                      </a:r>
                    </a:p>
                  </a:txBody>
                  <a:tcPr/>
                </a:tc>
                <a:extLst>
                  <a:ext uri="{0D108BD9-81ED-4DB2-BD59-A6C34878D82A}">
                    <a16:rowId xmlns:a16="http://schemas.microsoft.com/office/drawing/2014/main" val="3839884795"/>
                  </a:ext>
                </a:extLst>
              </a:tr>
              <a:tr h="255668">
                <a:tc>
                  <a:txBody>
                    <a:bodyPr/>
                    <a:lstStyle/>
                    <a:p>
                      <a:r>
                        <a:rPr lang="en-US" sz="1200" dirty="0">
                          <a:latin typeface="Corbel" panose="020B0503020204020204" pitchFamily="34" charset="0"/>
                        </a:rPr>
                        <a:t>Serendipitous discovery of new information/archives</a:t>
                      </a:r>
                    </a:p>
                  </a:txBody>
                  <a:tcPr/>
                </a:tc>
                <a:tc>
                  <a:txBody>
                    <a:bodyPr/>
                    <a:lstStyle/>
                    <a:p>
                      <a:r>
                        <a:rPr lang="en-US" sz="1200" dirty="0">
                          <a:latin typeface="Corbel" panose="020B0503020204020204" pitchFamily="34" charset="0"/>
                        </a:rPr>
                        <a:t>2</a:t>
                      </a:r>
                    </a:p>
                  </a:txBody>
                  <a:tcPr/>
                </a:tc>
                <a:extLst>
                  <a:ext uri="{0D108BD9-81ED-4DB2-BD59-A6C34878D82A}">
                    <a16:rowId xmlns:a16="http://schemas.microsoft.com/office/drawing/2014/main" val="834576451"/>
                  </a:ext>
                </a:extLst>
              </a:tr>
              <a:tr h="255668">
                <a:tc>
                  <a:txBody>
                    <a:bodyPr/>
                    <a:lstStyle/>
                    <a:p>
                      <a:r>
                        <a:rPr lang="en-US" sz="1200" dirty="0">
                          <a:latin typeface="Corbel" panose="020B0503020204020204" pitchFamily="34" charset="0"/>
                        </a:rPr>
                        <a:t>Ability to refine searches by person/subject</a:t>
                      </a:r>
                    </a:p>
                  </a:txBody>
                  <a:tcPr/>
                </a:tc>
                <a:tc>
                  <a:txBody>
                    <a:bodyPr/>
                    <a:lstStyle/>
                    <a:p>
                      <a:r>
                        <a:rPr lang="en-US" sz="1200" dirty="0">
                          <a:latin typeface="Corbel" panose="020B0503020204020204" pitchFamily="34" charset="0"/>
                        </a:rPr>
                        <a:t>1</a:t>
                      </a:r>
                    </a:p>
                  </a:txBody>
                  <a:tcPr/>
                </a:tc>
                <a:extLst>
                  <a:ext uri="{0D108BD9-81ED-4DB2-BD59-A6C34878D82A}">
                    <a16:rowId xmlns:a16="http://schemas.microsoft.com/office/drawing/2014/main" val="836673683"/>
                  </a:ext>
                </a:extLst>
              </a:tr>
              <a:tr h="255668">
                <a:tc>
                  <a:txBody>
                    <a:bodyPr/>
                    <a:lstStyle/>
                    <a:p>
                      <a:r>
                        <a:rPr lang="en-US" sz="1200" dirty="0">
                          <a:latin typeface="Corbel" panose="020B0503020204020204" pitchFamily="34" charset="0"/>
                        </a:rPr>
                        <a:t>Free and open to all</a:t>
                      </a:r>
                    </a:p>
                  </a:txBody>
                  <a:tcPr/>
                </a:tc>
                <a:tc>
                  <a:txBody>
                    <a:bodyPr/>
                    <a:lstStyle/>
                    <a:p>
                      <a:r>
                        <a:rPr lang="en-US" sz="1200" dirty="0">
                          <a:latin typeface="Corbel" panose="020B0503020204020204" pitchFamily="34" charset="0"/>
                        </a:rPr>
                        <a:t>1</a:t>
                      </a:r>
                    </a:p>
                  </a:txBody>
                  <a:tcPr/>
                </a:tc>
                <a:extLst>
                  <a:ext uri="{0D108BD9-81ED-4DB2-BD59-A6C34878D82A}">
                    <a16:rowId xmlns:a16="http://schemas.microsoft.com/office/drawing/2014/main" val="330931025"/>
                  </a:ext>
                </a:extLst>
              </a:tr>
              <a:tr h="307896">
                <a:tc>
                  <a:txBody>
                    <a:bodyPr/>
                    <a:lstStyle/>
                    <a:p>
                      <a:r>
                        <a:rPr lang="en-US" sz="1200" dirty="0">
                          <a:latin typeface="Corbel" panose="020B0503020204020204" pitchFamily="34" charset="0"/>
                        </a:rPr>
                        <a:t>Good concept but doesn’t work well</a:t>
                      </a:r>
                    </a:p>
                  </a:txBody>
                  <a:tcPr/>
                </a:tc>
                <a:tc>
                  <a:txBody>
                    <a:bodyPr/>
                    <a:lstStyle/>
                    <a:p>
                      <a:r>
                        <a:rPr lang="en-US" sz="1200" dirty="0">
                          <a:latin typeface="Corbel" panose="020B0503020204020204" pitchFamily="34" charset="0"/>
                        </a:rPr>
                        <a:t>1</a:t>
                      </a:r>
                    </a:p>
                  </a:txBody>
                  <a:tcPr/>
                </a:tc>
                <a:extLst>
                  <a:ext uri="{0D108BD9-81ED-4DB2-BD59-A6C34878D82A}">
                    <a16:rowId xmlns:a16="http://schemas.microsoft.com/office/drawing/2014/main" val="1189760371"/>
                  </a:ext>
                </a:extLst>
              </a:tr>
            </a:tbl>
          </a:graphicData>
        </a:graphic>
      </p:graphicFrame>
      <p:sp>
        <p:nvSpPr>
          <p:cNvPr id="4" name="Date Placeholder 3"/>
          <p:cNvSpPr>
            <a:spLocks noGrp="1"/>
          </p:cNvSpPr>
          <p:nvPr>
            <p:ph type="dt" sz="half" idx="14"/>
          </p:nvPr>
        </p:nvSpPr>
        <p:spPr/>
        <p:txBody>
          <a:bodyPr/>
          <a:lstStyle>
            <a:lvl1pPr eaLnBrk="0" hangingPunct="0">
              <a:defRPr sz="1300">
                <a:solidFill>
                  <a:schemeClr val="tx1"/>
                </a:solidFill>
                <a:latin typeface="Corbel" panose="020B0503020204020204" pitchFamily="34" charset="0"/>
                <a:ea typeface="MS PGothic" panose="020B0600070205080204" pitchFamily="34" charset="-128"/>
              </a:defRPr>
            </a:lvl1pPr>
            <a:lvl2pPr marL="742950" indent="-285750" eaLnBrk="0" hangingPunct="0">
              <a:defRPr sz="1300">
                <a:solidFill>
                  <a:schemeClr val="tx1"/>
                </a:solidFill>
                <a:latin typeface="Corbel" panose="020B0503020204020204" pitchFamily="34" charset="0"/>
                <a:ea typeface="MS PGothic" panose="020B0600070205080204" pitchFamily="34" charset="-128"/>
              </a:defRPr>
            </a:lvl2pPr>
            <a:lvl3pPr marL="1143000" indent="-228600" eaLnBrk="0" hangingPunct="0">
              <a:defRPr sz="1300">
                <a:solidFill>
                  <a:schemeClr val="tx1"/>
                </a:solidFill>
                <a:latin typeface="Corbel" panose="020B0503020204020204" pitchFamily="34" charset="0"/>
                <a:ea typeface="MS PGothic" panose="020B0600070205080204" pitchFamily="34" charset="-128"/>
              </a:defRPr>
            </a:lvl3pPr>
            <a:lvl4pPr marL="1600200" indent="-228600" eaLnBrk="0" hangingPunct="0">
              <a:defRPr sz="1300">
                <a:solidFill>
                  <a:schemeClr val="tx1"/>
                </a:solidFill>
                <a:latin typeface="Corbel" panose="020B0503020204020204" pitchFamily="34" charset="0"/>
                <a:ea typeface="MS PGothic" panose="020B0600070205080204" pitchFamily="34" charset="-128"/>
              </a:defRPr>
            </a:lvl4pPr>
            <a:lvl5pPr marL="2057400" indent="-228600" eaLnBrk="0" hangingPunct="0">
              <a:defRPr sz="1300">
                <a:solidFill>
                  <a:schemeClr val="tx1"/>
                </a:solidFill>
                <a:latin typeface="Corbel" panose="020B0503020204020204"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9pPr>
          </a:lstStyle>
          <a:p>
            <a:pPr eaLnBrk="1" hangingPunct="1"/>
            <a:fld id="{B475DB4B-F8CB-4D89-83B2-ACE961B6A515}" type="datetime1">
              <a:rPr lang="en-GB" altLang="en-US" sz="900">
                <a:solidFill>
                  <a:srgbClr val="9BA7A8"/>
                </a:solidFill>
              </a:rPr>
              <a:pPr eaLnBrk="1" hangingPunct="1"/>
              <a:t>13/08/2018</a:t>
            </a:fld>
            <a:endParaRPr lang="en-GB" altLang="en-US" sz="900">
              <a:solidFill>
                <a:srgbClr val="9BA7A8"/>
              </a:solidFill>
            </a:endParaRPr>
          </a:p>
        </p:txBody>
      </p:sp>
      <p:sp>
        <p:nvSpPr>
          <p:cNvPr id="6" name="Slide Number Placeholder 5"/>
          <p:cNvSpPr>
            <a:spLocks noGrp="1"/>
          </p:cNvSpPr>
          <p:nvPr>
            <p:ph type="sldNum" sz="quarter" idx="16"/>
          </p:nvPr>
        </p:nvSpPr>
        <p:spPr/>
        <p:txBody>
          <a:bodyPr/>
          <a:lstStyle>
            <a:lvl1pPr eaLnBrk="0" hangingPunct="0">
              <a:defRPr sz="1300">
                <a:solidFill>
                  <a:schemeClr val="tx1"/>
                </a:solidFill>
                <a:latin typeface="Corbel" panose="020B0503020204020204" pitchFamily="34" charset="0"/>
                <a:ea typeface="MS PGothic" panose="020B0600070205080204" pitchFamily="34" charset="-128"/>
              </a:defRPr>
            </a:lvl1pPr>
            <a:lvl2pPr marL="742950" indent="-285750" eaLnBrk="0" hangingPunct="0">
              <a:defRPr sz="1300">
                <a:solidFill>
                  <a:schemeClr val="tx1"/>
                </a:solidFill>
                <a:latin typeface="Corbel" panose="020B0503020204020204" pitchFamily="34" charset="0"/>
                <a:ea typeface="MS PGothic" panose="020B0600070205080204" pitchFamily="34" charset="-128"/>
              </a:defRPr>
            </a:lvl2pPr>
            <a:lvl3pPr marL="1143000" indent="-228600" eaLnBrk="0" hangingPunct="0">
              <a:defRPr sz="1300">
                <a:solidFill>
                  <a:schemeClr val="tx1"/>
                </a:solidFill>
                <a:latin typeface="Corbel" panose="020B0503020204020204" pitchFamily="34" charset="0"/>
                <a:ea typeface="MS PGothic" panose="020B0600070205080204" pitchFamily="34" charset="-128"/>
              </a:defRPr>
            </a:lvl3pPr>
            <a:lvl4pPr marL="1600200" indent="-228600" eaLnBrk="0" hangingPunct="0">
              <a:defRPr sz="1300">
                <a:solidFill>
                  <a:schemeClr val="tx1"/>
                </a:solidFill>
                <a:latin typeface="Corbel" panose="020B0503020204020204" pitchFamily="34" charset="0"/>
                <a:ea typeface="MS PGothic" panose="020B0600070205080204" pitchFamily="34" charset="-128"/>
              </a:defRPr>
            </a:lvl4pPr>
            <a:lvl5pPr marL="2057400" indent="-228600" eaLnBrk="0" hangingPunct="0">
              <a:defRPr sz="1300">
                <a:solidFill>
                  <a:schemeClr val="tx1"/>
                </a:solidFill>
                <a:latin typeface="Corbel" panose="020B0503020204020204"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9pPr>
          </a:lstStyle>
          <a:p>
            <a:pPr eaLnBrk="1" hangingPunct="1"/>
            <a:fld id="{61A2C863-98C8-41DD-8381-3B71BA981B44}" type="slidenum">
              <a:rPr lang="en-GB" altLang="en-US" sz="900">
                <a:solidFill>
                  <a:srgbClr val="9BA7A8"/>
                </a:solidFill>
              </a:rPr>
              <a:pPr eaLnBrk="1" hangingPunct="1"/>
              <a:t>16</a:t>
            </a:fld>
            <a:endParaRPr lang="en-GB" altLang="en-US" sz="900">
              <a:solidFill>
                <a:srgbClr val="9BA7A8"/>
              </a:solidFill>
            </a:endParaRPr>
          </a:p>
        </p:txBody>
      </p:sp>
      <p:sp>
        <p:nvSpPr>
          <p:cNvPr id="8" name="TextBox 7">
            <a:extLst>
              <a:ext uri="{FF2B5EF4-FFF2-40B4-BE49-F238E27FC236}">
                <a16:creationId xmlns:a16="http://schemas.microsoft.com/office/drawing/2014/main" id="{D1A6D3EA-4AD8-4659-8D9E-97B5093AF5BA}"/>
              </a:ext>
            </a:extLst>
          </p:cNvPr>
          <p:cNvSpPr txBox="1"/>
          <p:nvPr/>
        </p:nvSpPr>
        <p:spPr>
          <a:xfrm>
            <a:off x="2411605" y="4863568"/>
            <a:ext cx="6385564" cy="209792"/>
          </a:xfrm>
          <a:prstGeom prst="rect">
            <a:avLst/>
          </a:prstGeom>
          <a:noFill/>
        </p:spPr>
        <p:txBody>
          <a:bodyPr wrap="square" lIns="72000" tIns="36000" rIns="72000" bIns="36000" rtlCol="0" anchor="ctr" anchorCtr="0">
            <a:spAutoFit/>
          </a:bodyPr>
          <a:lstStyle/>
          <a:p>
            <a:pPr algn="r">
              <a:lnSpc>
                <a:spcPct val="99000"/>
              </a:lnSpc>
            </a:pPr>
            <a:r>
              <a:rPr lang="en-GB" sz="900" dirty="0">
                <a:solidFill>
                  <a:srgbClr val="658095"/>
                </a:solidFill>
              </a:rPr>
              <a:t>Q6. What do you most value about the Archives Hub service?</a:t>
            </a:r>
          </a:p>
        </p:txBody>
      </p:sp>
      <p:sp>
        <p:nvSpPr>
          <p:cNvPr id="22" name="TextBox 21">
            <a:extLst>
              <a:ext uri="{FF2B5EF4-FFF2-40B4-BE49-F238E27FC236}">
                <a16:creationId xmlns:a16="http://schemas.microsoft.com/office/drawing/2014/main" id="{477337BB-4FD8-4FF6-A6B5-111158922D2B}"/>
              </a:ext>
            </a:extLst>
          </p:cNvPr>
          <p:cNvSpPr txBox="1"/>
          <p:nvPr/>
        </p:nvSpPr>
        <p:spPr>
          <a:xfrm>
            <a:off x="215899" y="571384"/>
            <a:ext cx="8712200" cy="986736"/>
          </a:xfrm>
          <a:prstGeom prst="rect">
            <a:avLst/>
          </a:prstGeom>
          <a:solidFill>
            <a:schemeClr val="bg1"/>
          </a:solidFill>
          <a:ln>
            <a:solidFill>
              <a:schemeClr val="accent1"/>
            </a:solidFill>
          </a:ln>
        </p:spPr>
        <p:txBody>
          <a:bodyPr wrap="square" lIns="72000" tIns="36000" rIns="72000" bIns="36000" rtlCol="0" anchor="ctr" anchorCtr="0">
            <a:spAutoFit/>
          </a:bodyPr>
          <a:lstStyle/>
          <a:p>
            <a:pPr algn="ctr">
              <a:lnSpc>
                <a:spcPct val="99000"/>
              </a:lnSpc>
            </a:pPr>
            <a:r>
              <a:rPr lang="en-GB" sz="1200" b="1" dirty="0"/>
              <a:t>Excluding ‘don’t know’ type answers, 29 comments were submitted in answer to the question of what is most valuable about the Archives Hub.  The majority of respondents value the useful information that the service gives them access to, and the fact they can search multiple archives from one interface.  Responses also refer to the range of content, the ease of use, and the fact the Hub allows them to find materials they would otherwise be unaware of.  Only one comment expressed frustration at the way the site worked.</a:t>
            </a:r>
          </a:p>
        </p:txBody>
      </p:sp>
      <p:sp>
        <p:nvSpPr>
          <p:cNvPr id="9" name="Rectangular Callout 8">
            <a:extLst>
              <a:ext uri="{FF2B5EF4-FFF2-40B4-BE49-F238E27FC236}">
                <a16:creationId xmlns:a16="http://schemas.microsoft.com/office/drawing/2014/main" id="{BE12604D-66E8-674B-AF60-0A37778ACB72}"/>
              </a:ext>
            </a:extLst>
          </p:cNvPr>
          <p:cNvSpPr/>
          <p:nvPr/>
        </p:nvSpPr>
        <p:spPr>
          <a:xfrm>
            <a:off x="6385033" y="1683416"/>
            <a:ext cx="2543066" cy="1107996"/>
          </a:xfrm>
          <a:prstGeom prst="wedgeRectCallou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spcBef>
                <a:spcPts val="300"/>
              </a:spcBef>
            </a:pPr>
            <a:r>
              <a:rPr lang="en-GB" sz="1100" i="1" dirty="0">
                <a:solidFill>
                  <a:schemeClr val="tx1"/>
                </a:solidFill>
                <a:latin typeface="Corbel" panose="020B0503020204020204" pitchFamily="34" charset="0"/>
              </a:rPr>
              <a:t>“The ability to search across archives without having to use each homepage for the same search is invaluable. Also as new archives put their catalogues online, the searches return new and interesting results.”</a:t>
            </a:r>
          </a:p>
        </p:txBody>
      </p:sp>
      <p:sp>
        <p:nvSpPr>
          <p:cNvPr id="12" name="Rectangular Callout 11">
            <a:extLst>
              <a:ext uri="{FF2B5EF4-FFF2-40B4-BE49-F238E27FC236}">
                <a16:creationId xmlns:a16="http://schemas.microsoft.com/office/drawing/2014/main" id="{37BF5EB5-47C0-BB4C-B676-8F0546511B0D}"/>
              </a:ext>
            </a:extLst>
          </p:cNvPr>
          <p:cNvSpPr/>
          <p:nvPr/>
        </p:nvSpPr>
        <p:spPr>
          <a:xfrm>
            <a:off x="6385033" y="4205469"/>
            <a:ext cx="2543066" cy="430887"/>
          </a:xfrm>
          <a:prstGeom prst="wedgeRectCallou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spcBef>
                <a:spcPts val="300"/>
              </a:spcBef>
            </a:pPr>
            <a:r>
              <a:rPr lang="en-GB" sz="1100" i="1" dirty="0">
                <a:solidFill>
                  <a:schemeClr val="tx1"/>
                </a:solidFill>
                <a:latin typeface="Corbel" panose="020B0503020204020204" pitchFamily="34" charset="0"/>
              </a:rPr>
              <a:t>“Its quick, and often throws up ideas I've never heard of.”</a:t>
            </a:r>
          </a:p>
        </p:txBody>
      </p:sp>
      <p:sp>
        <p:nvSpPr>
          <p:cNvPr id="13" name="Rectangular Callout 12">
            <a:extLst>
              <a:ext uri="{FF2B5EF4-FFF2-40B4-BE49-F238E27FC236}">
                <a16:creationId xmlns:a16="http://schemas.microsoft.com/office/drawing/2014/main" id="{15A4F3B8-2761-0E4F-83A4-D2AC25962868}"/>
              </a:ext>
            </a:extLst>
          </p:cNvPr>
          <p:cNvSpPr/>
          <p:nvPr/>
        </p:nvSpPr>
        <p:spPr>
          <a:xfrm>
            <a:off x="6385033" y="3113720"/>
            <a:ext cx="2543066" cy="769441"/>
          </a:xfrm>
          <a:prstGeom prst="wedgeRectCallou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spcBef>
                <a:spcPts val="300"/>
              </a:spcBef>
            </a:pPr>
            <a:r>
              <a:rPr lang="en-GB" sz="1100" i="1" dirty="0">
                <a:solidFill>
                  <a:schemeClr val="tx1"/>
                </a:solidFill>
                <a:latin typeface="Corbel" panose="020B0503020204020204" pitchFamily="34" charset="0"/>
              </a:rPr>
              <a:t>” One stop’ place to search across repositories. Good starting point.” ” One stop’ place to search across repositories. Good starting point.” </a:t>
            </a:r>
          </a:p>
        </p:txBody>
      </p:sp>
    </p:spTree>
    <p:extLst>
      <p:ext uri="{BB962C8B-B14F-4D97-AF65-F5344CB8AC3E}">
        <p14:creationId xmlns:p14="http://schemas.microsoft.com/office/powerpoint/2010/main" val="2022632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879043" y="-1588"/>
            <a:ext cx="7049058" cy="447676"/>
          </a:xfrm>
        </p:spPr>
        <p:txBody>
          <a:bodyPr/>
          <a:lstStyle/>
          <a:p>
            <a:pPr eaLnBrk="1" hangingPunct="1"/>
            <a:r>
              <a:rPr lang="en-GB" altLang="en-US" dirty="0">
                <a:solidFill>
                  <a:srgbClr val="658095"/>
                </a:solidFill>
              </a:rPr>
              <a:t>Visits to archives</a:t>
            </a:r>
          </a:p>
        </p:txBody>
      </p:sp>
      <p:sp>
        <p:nvSpPr>
          <p:cNvPr id="4" name="Date Placeholder 3"/>
          <p:cNvSpPr>
            <a:spLocks noGrp="1"/>
          </p:cNvSpPr>
          <p:nvPr>
            <p:ph type="dt" sz="quarter" idx="14"/>
          </p:nvPr>
        </p:nvSpPr>
        <p:spPr/>
        <p:txBody>
          <a:bodyPr/>
          <a:lstStyle>
            <a:lvl1pPr eaLnBrk="0" hangingPunct="0">
              <a:defRPr sz="1300">
                <a:solidFill>
                  <a:schemeClr val="tx1"/>
                </a:solidFill>
                <a:latin typeface="Corbel" panose="020B0503020204020204" pitchFamily="34" charset="0"/>
                <a:ea typeface="MS PGothic" panose="020B0600070205080204" pitchFamily="34" charset="-128"/>
              </a:defRPr>
            </a:lvl1pPr>
            <a:lvl2pPr marL="742950" indent="-285750" eaLnBrk="0" hangingPunct="0">
              <a:defRPr sz="1300">
                <a:solidFill>
                  <a:schemeClr val="tx1"/>
                </a:solidFill>
                <a:latin typeface="Corbel" panose="020B0503020204020204" pitchFamily="34" charset="0"/>
                <a:ea typeface="MS PGothic" panose="020B0600070205080204" pitchFamily="34" charset="-128"/>
              </a:defRPr>
            </a:lvl2pPr>
            <a:lvl3pPr marL="1143000" indent="-228600" eaLnBrk="0" hangingPunct="0">
              <a:defRPr sz="1300">
                <a:solidFill>
                  <a:schemeClr val="tx1"/>
                </a:solidFill>
                <a:latin typeface="Corbel" panose="020B0503020204020204" pitchFamily="34" charset="0"/>
                <a:ea typeface="MS PGothic" panose="020B0600070205080204" pitchFamily="34" charset="-128"/>
              </a:defRPr>
            </a:lvl3pPr>
            <a:lvl4pPr marL="1600200" indent="-228600" eaLnBrk="0" hangingPunct="0">
              <a:defRPr sz="1300">
                <a:solidFill>
                  <a:schemeClr val="tx1"/>
                </a:solidFill>
                <a:latin typeface="Corbel" panose="020B0503020204020204" pitchFamily="34" charset="0"/>
                <a:ea typeface="MS PGothic" panose="020B0600070205080204" pitchFamily="34" charset="-128"/>
              </a:defRPr>
            </a:lvl4pPr>
            <a:lvl5pPr marL="2057400" indent="-228600" eaLnBrk="0" hangingPunct="0">
              <a:defRPr sz="1300">
                <a:solidFill>
                  <a:schemeClr val="tx1"/>
                </a:solidFill>
                <a:latin typeface="Corbel" panose="020B0503020204020204"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9pPr>
          </a:lstStyle>
          <a:p>
            <a:pPr eaLnBrk="1" hangingPunct="1"/>
            <a:fld id="{B475DB4B-F8CB-4D89-83B2-ACE961B6A515}" type="datetime1">
              <a:rPr lang="en-GB" altLang="en-US" sz="900">
                <a:solidFill>
                  <a:srgbClr val="9BA7A8"/>
                </a:solidFill>
              </a:rPr>
              <a:pPr eaLnBrk="1" hangingPunct="1"/>
              <a:t>13/08/2018</a:t>
            </a:fld>
            <a:endParaRPr lang="en-GB" altLang="en-US" sz="900">
              <a:solidFill>
                <a:srgbClr val="9BA7A8"/>
              </a:solidFill>
            </a:endParaRPr>
          </a:p>
        </p:txBody>
      </p:sp>
      <p:sp>
        <p:nvSpPr>
          <p:cNvPr id="6" name="Slide Number Placeholder 5"/>
          <p:cNvSpPr>
            <a:spLocks noGrp="1"/>
          </p:cNvSpPr>
          <p:nvPr>
            <p:ph type="sldNum" sz="quarter" idx="16"/>
          </p:nvPr>
        </p:nvSpPr>
        <p:spPr/>
        <p:txBody>
          <a:bodyPr/>
          <a:lstStyle>
            <a:lvl1pPr eaLnBrk="0" hangingPunct="0">
              <a:defRPr sz="1300">
                <a:solidFill>
                  <a:schemeClr val="tx1"/>
                </a:solidFill>
                <a:latin typeface="Corbel" panose="020B0503020204020204" pitchFamily="34" charset="0"/>
                <a:ea typeface="MS PGothic" panose="020B0600070205080204" pitchFamily="34" charset="-128"/>
              </a:defRPr>
            </a:lvl1pPr>
            <a:lvl2pPr marL="742950" indent="-285750" eaLnBrk="0" hangingPunct="0">
              <a:defRPr sz="1300">
                <a:solidFill>
                  <a:schemeClr val="tx1"/>
                </a:solidFill>
                <a:latin typeface="Corbel" panose="020B0503020204020204" pitchFamily="34" charset="0"/>
                <a:ea typeface="MS PGothic" panose="020B0600070205080204" pitchFamily="34" charset="-128"/>
              </a:defRPr>
            </a:lvl2pPr>
            <a:lvl3pPr marL="1143000" indent="-228600" eaLnBrk="0" hangingPunct="0">
              <a:defRPr sz="1300">
                <a:solidFill>
                  <a:schemeClr val="tx1"/>
                </a:solidFill>
                <a:latin typeface="Corbel" panose="020B0503020204020204" pitchFamily="34" charset="0"/>
                <a:ea typeface="MS PGothic" panose="020B0600070205080204" pitchFamily="34" charset="-128"/>
              </a:defRPr>
            </a:lvl3pPr>
            <a:lvl4pPr marL="1600200" indent="-228600" eaLnBrk="0" hangingPunct="0">
              <a:defRPr sz="1300">
                <a:solidFill>
                  <a:schemeClr val="tx1"/>
                </a:solidFill>
                <a:latin typeface="Corbel" panose="020B0503020204020204" pitchFamily="34" charset="0"/>
                <a:ea typeface="MS PGothic" panose="020B0600070205080204" pitchFamily="34" charset="-128"/>
              </a:defRPr>
            </a:lvl4pPr>
            <a:lvl5pPr marL="2057400" indent="-228600" eaLnBrk="0" hangingPunct="0">
              <a:defRPr sz="1300">
                <a:solidFill>
                  <a:schemeClr val="tx1"/>
                </a:solidFill>
                <a:latin typeface="Corbel" panose="020B0503020204020204"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9pPr>
          </a:lstStyle>
          <a:p>
            <a:pPr eaLnBrk="1" hangingPunct="1"/>
            <a:fld id="{61A2C863-98C8-41DD-8381-3B71BA981B44}" type="slidenum">
              <a:rPr lang="en-GB" altLang="en-US" sz="900">
                <a:solidFill>
                  <a:srgbClr val="9BA7A8"/>
                </a:solidFill>
              </a:rPr>
              <a:pPr eaLnBrk="1" hangingPunct="1"/>
              <a:t>17</a:t>
            </a:fld>
            <a:endParaRPr lang="en-GB" altLang="en-US" sz="900">
              <a:solidFill>
                <a:srgbClr val="9BA7A8"/>
              </a:solidFill>
            </a:endParaRPr>
          </a:p>
        </p:txBody>
      </p:sp>
      <p:sp>
        <p:nvSpPr>
          <p:cNvPr id="9" name="TextBox 8">
            <a:extLst>
              <a:ext uri="{FF2B5EF4-FFF2-40B4-BE49-F238E27FC236}">
                <a16:creationId xmlns:a16="http://schemas.microsoft.com/office/drawing/2014/main" id="{483F3C4C-064E-4716-ACB3-2F84F656A1F8}"/>
              </a:ext>
            </a:extLst>
          </p:cNvPr>
          <p:cNvSpPr txBox="1"/>
          <p:nvPr/>
        </p:nvSpPr>
        <p:spPr>
          <a:xfrm>
            <a:off x="2411605" y="4863407"/>
            <a:ext cx="6385564" cy="210113"/>
          </a:xfrm>
          <a:prstGeom prst="rect">
            <a:avLst/>
          </a:prstGeom>
          <a:noFill/>
        </p:spPr>
        <p:txBody>
          <a:bodyPr wrap="square" lIns="72000" tIns="36000" rIns="72000" bIns="36000" rtlCol="0" anchor="ctr" anchorCtr="0">
            <a:spAutoFit/>
          </a:bodyPr>
          <a:lstStyle/>
          <a:p>
            <a:pPr lvl="0" algn="r">
              <a:lnSpc>
                <a:spcPct val="99000"/>
              </a:lnSpc>
            </a:pPr>
            <a:r>
              <a:rPr lang="en-GB" sz="900" dirty="0">
                <a:solidFill>
                  <a:srgbClr val="658095"/>
                </a:solidFill>
              </a:rPr>
              <a:t>Q11. Has your use of the Archives Hub led to a visit to an archive repository?</a:t>
            </a:r>
          </a:p>
        </p:txBody>
      </p:sp>
      <p:sp>
        <p:nvSpPr>
          <p:cNvPr id="12" name="TextBox 11">
            <a:extLst>
              <a:ext uri="{FF2B5EF4-FFF2-40B4-BE49-F238E27FC236}">
                <a16:creationId xmlns:a16="http://schemas.microsoft.com/office/drawing/2014/main" id="{477337BB-4FD8-4FF6-A6B5-111158922D2B}"/>
              </a:ext>
            </a:extLst>
          </p:cNvPr>
          <p:cNvSpPr txBox="1"/>
          <p:nvPr/>
        </p:nvSpPr>
        <p:spPr>
          <a:xfrm>
            <a:off x="215899" y="561071"/>
            <a:ext cx="8712200" cy="803929"/>
          </a:xfrm>
          <a:prstGeom prst="rect">
            <a:avLst/>
          </a:prstGeom>
          <a:solidFill>
            <a:schemeClr val="bg1"/>
          </a:solidFill>
          <a:ln>
            <a:solidFill>
              <a:schemeClr val="accent1"/>
            </a:solidFill>
          </a:ln>
        </p:spPr>
        <p:txBody>
          <a:bodyPr wrap="square" lIns="72000" tIns="36000" rIns="72000" bIns="36000" rtlCol="0" anchor="ctr" anchorCtr="0">
            <a:spAutoFit/>
          </a:bodyPr>
          <a:lstStyle/>
          <a:p>
            <a:pPr algn="ctr">
              <a:lnSpc>
                <a:spcPct val="99000"/>
              </a:lnSpc>
            </a:pPr>
            <a:r>
              <a:rPr lang="en-GB" sz="1200" b="1" dirty="0"/>
              <a:t>Overall, most respondents believe that using the Archives Hub is likely to lead to a repository visit in the future.  This rises to 60% when filtered for for first-time users.  25% overall have visited an archive as a result of using the service and, for regular users, this figure rises to 50%.   As in 2015, where 42% of regular users indicated they had visited an archive as a result of using the service, this result suggests that the Archives Hub is having a direct impact on the visibility of archive collections in the UK.</a:t>
            </a:r>
          </a:p>
        </p:txBody>
      </p:sp>
      <p:graphicFrame>
        <p:nvGraphicFramePr>
          <p:cNvPr id="8" name="Table 7">
            <a:extLst>
              <a:ext uri="{FF2B5EF4-FFF2-40B4-BE49-F238E27FC236}">
                <a16:creationId xmlns:a16="http://schemas.microsoft.com/office/drawing/2014/main" id="{FFA07246-5CAB-E54C-AC84-07D01F57060B}"/>
              </a:ext>
            </a:extLst>
          </p:cNvPr>
          <p:cNvGraphicFramePr>
            <a:graphicFrameLocks noGrp="1"/>
          </p:cNvGraphicFramePr>
          <p:nvPr>
            <p:extLst>
              <p:ext uri="{D42A27DB-BD31-4B8C-83A1-F6EECF244321}">
                <p14:modId xmlns:p14="http://schemas.microsoft.com/office/powerpoint/2010/main" val="4223919002"/>
              </p:ext>
            </p:extLst>
          </p:nvPr>
        </p:nvGraphicFramePr>
        <p:xfrm>
          <a:off x="6519553" y="2855653"/>
          <a:ext cx="2408547" cy="1868805"/>
        </p:xfrm>
        <a:graphic>
          <a:graphicData uri="http://schemas.openxmlformats.org/drawingml/2006/table">
            <a:tbl>
              <a:tblPr firstRow="1">
                <a:tableStyleId>{B301B821-A1FF-4177-AEE7-76D212191A09}</a:tableStyleId>
              </a:tblPr>
              <a:tblGrid>
                <a:gridCol w="2408547">
                  <a:extLst>
                    <a:ext uri="{9D8B030D-6E8A-4147-A177-3AD203B41FA5}">
                      <a16:colId xmlns:a16="http://schemas.microsoft.com/office/drawing/2014/main" val="20000"/>
                    </a:ext>
                  </a:extLst>
                </a:gridCol>
              </a:tblGrid>
              <a:tr h="170604">
                <a:tc>
                  <a:txBody>
                    <a:bodyPr/>
                    <a:lstStyle/>
                    <a:p>
                      <a:pPr algn="l" fontAlgn="b"/>
                      <a:r>
                        <a:rPr lang="en-US" sz="1400" u="none" strike="noStrike" dirty="0">
                          <a:effectLst/>
                          <a:latin typeface="Corbel" panose="020B0503020204020204" pitchFamily="34" charset="0"/>
                        </a:rPr>
                        <a:t>Archives Mentioned</a:t>
                      </a:r>
                      <a:endParaRPr lang="en-US" sz="1400" b="1" i="0" u="none" strike="noStrike" dirty="0">
                        <a:solidFill>
                          <a:schemeClr val="accent6"/>
                        </a:solidFill>
                        <a:effectLst/>
                        <a:latin typeface="Corbel" panose="020B0503020204020204" pitchFamily="34" charset="0"/>
                        <a:ea typeface="Corbel" charset="0"/>
                        <a:cs typeface="Corbel" charset="0"/>
                      </a:endParaRPr>
                    </a:p>
                  </a:txBody>
                  <a:tcPr marL="0" marR="0" marT="0" marB="0" anchor="b"/>
                </a:tc>
                <a:extLst>
                  <a:ext uri="{0D108BD9-81ED-4DB2-BD59-A6C34878D82A}">
                    <a16:rowId xmlns:a16="http://schemas.microsoft.com/office/drawing/2014/main" val="10000"/>
                  </a:ext>
                </a:extLst>
              </a:tr>
              <a:tr h="170604">
                <a:tc>
                  <a:txBody>
                    <a:bodyPr/>
                    <a:lstStyle/>
                    <a:p>
                      <a:pPr marL="0" algn="l" defTabSz="685800" rtl="0" eaLnBrk="1" fontAlgn="b" latinLnBrk="0" hangingPunct="1"/>
                      <a:r>
                        <a:rPr lang="en-GB" sz="1200" u="none" strike="noStrike" kern="1200" dirty="0">
                          <a:solidFill>
                            <a:schemeClr val="accent6"/>
                          </a:solidFill>
                          <a:effectLst/>
                          <a:latin typeface="Corbel" panose="020B0503020204020204" pitchFamily="34" charset="0"/>
                          <a:ea typeface="+mn-ea"/>
                          <a:cs typeface="+mn-cs"/>
                        </a:rPr>
                        <a:t>Hampshire archives</a:t>
                      </a:r>
                    </a:p>
                  </a:txBody>
                  <a:tcPr marL="9525" marR="9525" marT="9525" marB="0" anchor="b"/>
                </a:tc>
                <a:extLst>
                  <a:ext uri="{0D108BD9-81ED-4DB2-BD59-A6C34878D82A}">
                    <a16:rowId xmlns:a16="http://schemas.microsoft.com/office/drawing/2014/main" val="10001"/>
                  </a:ext>
                </a:extLst>
              </a:tr>
              <a:tr h="170604">
                <a:tc>
                  <a:txBody>
                    <a:bodyPr/>
                    <a:lstStyle/>
                    <a:p>
                      <a:pPr marL="0" algn="l" defTabSz="685800" rtl="0" eaLnBrk="1" fontAlgn="b" latinLnBrk="0" hangingPunct="1"/>
                      <a:r>
                        <a:rPr lang="en-US" sz="1200" u="none" strike="noStrike" kern="1200" dirty="0">
                          <a:solidFill>
                            <a:schemeClr val="accent6"/>
                          </a:solidFill>
                          <a:effectLst/>
                          <a:latin typeface="Corbel" panose="020B0503020204020204" pitchFamily="34" charset="0"/>
                          <a:ea typeface="+mn-ea"/>
                          <a:cs typeface="+mn-cs"/>
                        </a:rPr>
                        <a:t>Bedford Archives</a:t>
                      </a:r>
                    </a:p>
                  </a:txBody>
                  <a:tcPr marL="0" marR="0" marT="0" marB="0" anchor="b"/>
                </a:tc>
                <a:extLst>
                  <a:ext uri="{0D108BD9-81ED-4DB2-BD59-A6C34878D82A}">
                    <a16:rowId xmlns:a16="http://schemas.microsoft.com/office/drawing/2014/main" val="10002"/>
                  </a:ext>
                </a:extLst>
              </a:tr>
              <a:tr h="170604">
                <a:tc>
                  <a:txBody>
                    <a:bodyPr/>
                    <a:lstStyle/>
                    <a:p>
                      <a:pPr marL="0" algn="l" defTabSz="685800" rtl="0" eaLnBrk="1" fontAlgn="b" latinLnBrk="0" hangingPunct="1"/>
                      <a:r>
                        <a:rPr lang="en-US" sz="1200" u="none" strike="noStrike" kern="1200" dirty="0">
                          <a:solidFill>
                            <a:schemeClr val="accent6"/>
                          </a:solidFill>
                          <a:effectLst/>
                          <a:latin typeface="Corbel" panose="020B0503020204020204" pitchFamily="34" charset="0"/>
                          <a:ea typeface="+mn-ea"/>
                          <a:cs typeface="+mn-cs"/>
                        </a:rPr>
                        <a:t>University of Glasgow</a:t>
                      </a:r>
                    </a:p>
                  </a:txBody>
                  <a:tcPr marL="0" marR="0" marT="0" marB="0" anchor="b"/>
                </a:tc>
                <a:extLst>
                  <a:ext uri="{0D108BD9-81ED-4DB2-BD59-A6C34878D82A}">
                    <a16:rowId xmlns:a16="http://schemas.microsoft.com/office/drawing/2014/main" val="10003"/>
                  </a:ext>
                </a:extLst>
              </a:tr>
              <a:tr h="170604">
                <a:tc>
                  <a:txBody>
                    <a:bodyPr/>
                    <a:lstStyle/>
                    <a:p>
                      <a:pPr marL="0" algn="l" defTabSz="685800" rtl="0" eaLnBrk="1" fontAlgn="b" latinLnBrk="0" hangingPunct="1"/>
                      <a:r>
                        <a:rPr lang="en-US" sz="1200" u="none" strike="noStrike" kern="1200" dirty="0">
                          <a:solidFill>
                            <a:schemeClr val="accent6"/>
                          </a:solidFill>
                          <a:effectLst/>
                          <a:latin typeface="Corbel" panose="020B0503020204020204" pitchFamily="34" charset="0"/>
                          <a:ea typeface="+mn-ea"/>
                          <a:cs typeface="+mn-cs"/>
                        </a:rPr>
                        <a:t>Women’s Library</a:t>
                      </a:r>
                    </a:p>
                  </a:txBody>
                  <a:tcPr marL="0" marR="0" marT="0" marB="0" anchor="b"/>
                </a:tc>
                <a:extLst>
                  <a:ext uri="{0D108BD9-81ED-4DB2-BD59-A6C34878D82A}">
                    <a16:rowId xmlns:a16="http://schemas.microsoft.com/office/drawing/2014/main" val="10004"/>
                  </a:ext>
                </a:extLst>
              </a:tr>
              <a:tr h="170604">
                <a:tc>
                  <a:txBody>
                    <a:bodyPr/>
                    <a:lstStyle/>
                    <a:p>
                      <a:pPr marL="0" algn="l" defTabSz="685800" rtl="0" eaLnBrk="1" fontAlgn="b" latinLnBrk="0" hangingPunct="1"/>
                      <a:r>
                        <a:rPr lang="en-US" sz="1200" u="none" strike="noStrike" kern="1200" dirty="0">
                          <a:solidFill>
                            <a:schemeClr val="accent6"/>
                          </a:solidFill>
                          <a:effectLst/>
                          <a:latin typeface="Corbel" panose="020B0503020204020204" pitchFamily="34" charset="0"/>
                          <a:ea typeface="+mn-ea"/>
                          <a:cs typeface="+mn-cs"/>
                        </a:rPr>
                        <a:t>IBA Archive</a:t>
                      </a:r>
                    </a:p>
                  </a:txBody>
                  <a:tcPr marL="0" marR="0" marT="0" marB="0" anchor="b"/>
                </a:tc>
                <a:extLst>
                  <a:ext uri="{0D108BD9-81ED-4DB2-BD59-A6C34878D82A}">
                    <a16:rowId xmlns:a16="http://schemas.microsoft.com/office/drawing/2014/main" val="10005"/>
                  </a:ext>
                </a:extLst>
              </a:tr>
              <a:tr h="170604">
                <a:tc>
                  <a:txBody>
                    <a:bodyPr/>
                    <a:lstStyle/>
                    <a:p>
                      <a:pPr marL="0" algn="l" defTabSz="685800" rtl="0" eaLnBrk="1" fontAlgn="b" latinLnBrk="0" hangingPunct="1"/>
                      <a:r>
                        <a:rPr lang="en-US" sz="1200" u="none" strike="noStrike" kern="1200" dirty="0">
                          <a:solidFill>
                            <a:schemeClr val="accent6"/>
                          </a:solidFill>
                          <a:effectLst/>
                          <a:latin typeface="Corbel" panose="020B0503020204020204" pitchFamily="34" charset="0"/>
                          <a:ea typeface="+mn-ea"/>
                          <a:cs typeface="+mn-cs"/>
                        </a:rPr>
                        <a:t>SOAS</a:t>
                      </a:r>
                    </a:p>
                  </a:txBody>
                  <a:tcPr marL="0" marR="0" marT="0" marB="0" anchor="b"/>
                </a:tc>
                <a:extLst>
                  <a:ext uri="{0D108BD9-81ED-4DB2-BD59-A6C34878D82A}">
                    <a16:rowId xmlns:a16="http://schemas.microsoft.com/office/drawing/2014/main" val="10006"/>
                  </a:ext>
                </a:extLst>
              </a:tr>
              <a:tr h="170604">
                <a:tc>
                  <a:txBody>
                    <a:bodyPr/>
                    <a:lstStyle/>
                    <a:p>
                      <a:pPr marL="0" algn="l" defTabSz="685800" rtl="0" eaLnBrk="1" fontAlgn="b" latinLnBrk="0" hangingPunct="1"/>
                      <a:r>
                        <a:rPr lang="en-US" sz="1200" u="none" strike="noStrike" kern="1200" dirty="0">
                          <a:solidFill>
                            <a:schemeClr val="accent6"/>
                          </a:solidFill>
                          <a:effectLst/>
                          <a:latin typeface="Corbel" panose="020B0503020204020204" pitchFamily="34" charset="0"/>
                          <a:ea typeface="+mn-ea"/>
                          <a:cs typeface="+mn-cs"/>
                        </a:rPr>
                        <a:t>Lancashire CC</a:t>
                      </a:r>
                    </a:p>
                  </a:txBody>
                  <a:tcPr marL="0" marR="0" marT="0" marB="0" anchor="b"/>
                </a:tc>
                <a:extLst>
                  <a:ext uri="{0D108BD9-81ED-4DB2-BD59-A6C34878D82A}">
                    <a16:rowId xmlns:a16="http://schemas.microsoft.com/office/drawing/2014/main" val="10007"/>
                  </a:ext>
                </a:extLst>
              </a:tr>
              <a:tr h="170604">
                <a:tc>
                  <a:txBody>
                    <a:bodyPr/>
                    <a:lstStyle/>
                    <a:p>
                      <a:pPr marL="0" algn="l" defTabSz="685800" rtl="0" eaLnBrk="1" fontAlgn="b" latinLnBrk="0" hangingPunct="1"/>
                      <a:r>
                        <a:rPr lang="en-US" sz="1200" u="none" strike="noStrike" kern="1200" dirty="0">
                          <a:solidFill>
                            <a:schemeClr val="accent6"/>
                          </a:solidFill>
                          <a:effectLst/>
                          <a:latin typeface="Corbel" panose="020B0503020204020204" pitchFamily="34" charset="0"/>
                          <a:ea typeface="+mn-ea"/>
                          <a:cs typeface="+mn-cs"/>
                        </a:rPr>
                        <a:t>David </a:t>
                      </a:r>
                      <a:r>
                        <a:rPr lang="en-US" sz="1200" u="none" strike="noStrike" kern="1200" dirty="0" err="1">
                          <a:solidFill>
                            <a:schemeClr val="accent6"/>
                          </a:solidFill>
                          <a:effectLst/>
                          <a:latin typeface="Corbel" panose="020B0503020204020204" pitchFamily="34" charset="0"/>
                          <a:ea typeface="+mn-ea"/>
                          <a:cs typeface="+mn-cs"/>
                        </a:rPr>
                        <a:t>Magarshack</a:t>
                      </a:r>
                      <a:r>
                        <a:rPr lang="en-US" sz="1200" u="none" strike="noStrike" kern="1200" dirty="0">
                          <a:solidFill>
                            <a:schemeClr val="accent6"/>
                          </a:solidFill>
                          <a:effectLst/>
                          <a:latin typeface="Corbel" panose="020B0503020204020204" pitchFamily="34" charset="0"/>
                          <a:ea typeface="+mn-ea"/>
                          <a:cs typeface="+mn-cs"/>
                        </a:rPr>
                        <a:t> papers at Leeds</a:t>
                      </a:r>
                    </a:p>
                  </a:txBody>
                  <a:tcPr marL="0" marR="0" marT="0" marB="0" anchor="b"/>
                </a:tc>
                <a:extLst>
                  <a:ext uri="{0D108BD9-81ED-4DB2-BD59-A6C34878D82A}">
                    <a16:rowId xmlns:a16="http://schemas.microsoft.com/office/drawing/2014/main" val="10008"/>
                  </a:ext>
                </a:extLst>
              </a:tr>
              <a:tr h="170604">
                <a:tc>
                  <a:txBody>
                    <a:bodyPr/>
                    <a:lstStyle/>
                    <a:p>
                      <a:pPr marL="0" algn="l" defTabSz="685800" rtl="0" eaLnBrk="1" fontAlgn="b" latinLnBrk="0" hangingPunct="1"/>
                      <a:r>
                        <a:rPr lang="en-US" sz="1200" u="none" strike="noStrike" kern="1200" dirty="0" err="1">
                          <a:solidFill>
                            <a:schemeClr val="accent6"/>
                          </a:solidFill>
                          <a:effectLst/>
                          <a:latin typeface="Corbel" panose="020B0503020204020204" pitchFamily="34" charset="0"/>
                          <a:ea typeface="+mn-ea"/>
                          <a:cs typeface="+mn-cs"/>
                        </a:rPr>
                        <a:t>Mildfydd</a:t>
                      </a:r>
                      <a:r>
                        <a:rPr lang="en-US" sz="1200" u="none" strike="noStrike" kern="1200" dirty="0">
                          <a:solidFill>
                            <a:schemeClr val="accent6"/>
                          </a:solidFill>
                          <a:effectLst/>
                          <a:latin typeface="Corbel" panose="020B0503020204020204" pitchFamily="34" charset="0"/>
                          <a:ea typeface="+mn-ea"/>
                          <a:cs typeface="+mn-cs"/>
                        </a:rPr>
                        <a:t> Owens archive</a:t>
                      </a:r>
                    </a:p>
                  </a:txBody>
                  <a:tcPr marL="0" marR="0" marT="0" marB="0" anchor="b"/>
                </a:tc>
                <a:extLst>
                  <a:ext uri="{0D108BD9-81ED-4DB2-BD59-A6C34878D82A}">
                    <a16:rowId xmlns:a16="http://schemas.microsoft.com/office/drawing/2014/main" val="10009"/>
                  </a:ext>
                </a:extLst>
              </a:tr>
            </a:tbl>
          </a:graphicData>
        </a:graphic>
      </p:graphicFrame>
      <p:graphicFrame>
        <p:nvGraphicFramePr>
          <p:cNvPr id="3" name="Chart 2">
            <a:extLst>
              <a:ext uri="{FF2B5EF4-FFF2-40B4-BE49-F238E27FC236}">
                <a16:creationId xmlns:a16="http://schemas.microsoft.com/office/drawing/2014/main" id="{64DEF8B1-B260-5840-B01D-14AD6F30F9BB}"/>
              </a:ext>
            </a:extLst>
          </p:cNvPr>
          <p:cNvGraphicFramePr/>
          <p:nvPr>
            <p:extLst>
              <p:ext uri="{D42A27DB-BD31-4B8C-83A1-F6EECF244321}">
                <p14:modId xmlns:p14="http://schemas.microsoft.com/office/powerpoint/2010/main" val="772070456"/>
              </p:ext>
            </p:extLst>
          </p:nvPr>
        </p:nvGraphicFramePr>
        <p:xfrm>
          <a:off x="229592" y="1307766"/>
          <a:ext cx="8698508" cy="14591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3078C3AA-BFE7-BA4F-8790-3B2162BC198E}"/>
              </a:ext>
            </a:extLst>
          </p:cNvPr>
          <p:cNvGraphicFramePr/>
          <p:nvPr>
            <p:extLst>
              <p:ext uri="{D42A27DB-BD31-4B8C-83A1-F6EECF244321}">
                <p14:modId xmlns:p14="http://schemas.microsoft.com/office/powerpoint/2010/main" val="1998606659"/>
              </p:ext>
            </p:extLst>
          </p:nvPr>
        </p:nvGraphicFramePr>
        <p:xfrm>
          <a:off x="215899" y="2858401"/>
          <a:ext cx="6196775" cy="18660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09410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879043" y="-1588"/>
            <a:ext cx="7049058" cy="447676"/>
          </a:xfrm>
        </p:spPr>
        <p:txBody>
          <a:bodyPr/>
          <a:lstStyle/>
          <a:p>
            <a:pPr eaLnBrk="1" hangingPunct="1"/>
            <a:r>
              <a:rPr lang="en-GB" altLang="en-US" dirty="0">
                <a:solidFill>
                  <a:srgbClr val="658095"/>
                </a:solidFill>
              </a:rPr>
              <a:t>Measures of overall value (1)</a:t>
            </a:r>
          </a:p>
        </p:txBody>
      </p:sp>
      <p:sp>
        <p:nvSpPr>
          <p:cNvPr id="4" name="Date Placeholder 3"/>
          <p:cNvSpPr>
            <a:spLocks noGrp="1"/>
          </p:cNvSpPr>
          <p:nvPr>
            <p:ph type="dt" sz="quarter" idx="14"/>
          </p:nvPr>
        </p:nvSpPr>
        <p:spPr/>
        <p:txBody>
          <a:bodyPr/>
          <a:lstStyle>
            <a:lvl1pPr eaLnBrk="0" hangingPunct="0">
              <a:defRPr sz="1300">
                <a:solidFill>
                  <a:schemeClr val="tx1"/>
                </a:solidFill>
                <a:latin typeface="Corbel" panose="020B0503020204020204" pitchFamily="34" charset="0"/>
                <a:ea typeface="MS PGothic" panose="020B0600070205080204" pitchFamily="34" charset="-128"/>
              </a:defRPr>
            </a:lvl1pPr>
            <a:lvl2pPr marL="742950" indent="-285750" eaLnBrk="0" hangingPunct="0">
              <a:defRPr sz="1300">
                <a:solidFill>
                  <a:schemeClr val="tx1"/>
                </a:solidFill>
                <a:latin typeface="Corbel" panose="020B0503020204020204" pitchFamily="34" charset="0"/>
                <a:ea typeface="MS PGothic" panose="020B0600070205080204" pitchFamily="34" charset="-128"/>
              </a:defRPr>
            </a:lvl2pPr>
            <a:lvl3pPr marL="1143000" indent="-228600" eaLnBrk="0" hangingPunct="0">
              <a:defRPr sz="1300">
                <a:solidFill>
                  <a:schemeClr val="tx1"/>
                </a:solidFill>
                <a:latin typeface="Corbel" panose="020B0503020204020204" pitchFamily="34" charset="0"/>
                <a:ea typeface="MS PGothic" panose="020B0600070205080204" pitchFamily="34" charset="-128"/>
              </a:defRPr>
            </a:lvl3pPr>
            <a:lvl4pPr marL="1600200" indent="-228600" eaLnBrk="0" hangingPunct="0">
              <a:defRPr sz="1300">
                <a:solidFill>
                  <a:schemeClr val="tx1"/>
                </a:solidFill>
                <a:latin typeface="Corbel" panose="020B0503020204020204" pitchFamily="34" charset="0"/>
                <a:ea typeface="MS PGothic" panose="020B0600070205080204" pitchFamily="34" charset="-128"/>
              </a:defRPr>
            </a:lvl4pPr>
            <a:lvl5pPr marL="2057400" indent="-228600" eaLnBrk="0" hangingPunct="0">
              <a:defRPr sz="1300">
                <a:solidFill>
                  <a:schemeClr val="tx1"/>
                </a:solidFill>
                <a:latin typeface="Corbel" panose="020B0503020204020204"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9pPr>
          </a:lstStyle>
          <a:p>
            <a:pPr eaLnBrk="1" hangingPunct="1"/>
            <a:fld id="{B475DB4B-F8CB-4D89-83B2-ACE961B6A515}" type="datetime1">
              <a:rPr lang="en-GB" altLang="en-US" sz="900">
                <a:solidFill>
                  <a:srgbClr val="9BA7A8"/>
                </a:solidFill>
              </a:rPr>
              <a:pPr eaLnBrk="1" hangingPunct="1"/>
              <a:t>13/08/2018</a:t>
            </a:fld>
            <a:endParaRPr lang="en-GB" altLang="en-US" sz="900">
              <a:solidFill>
                <a:srgbClr val="9BA7A8"/>
              </a:solidFill>
            </a:endParaRPr>
          </a:p>
        </p:txBody>
      </p:sp>
      <p:sp>
        <p:nvSpPr>
          <p:cNvPr id="6" name="Slide Number Placeholder 5"/>
          <p:cNvSpPr>
            <a:spLocks noGrp="1"/>
          </p:cNvSpPr>
          <p:nvPr>
            <p:ph type="sldNum" sz="quarter" idx="16"/>
          </p:nvPr>
        </p:nvSpPr>
        <p:spPr/>
        <p:txBody>
          <a:bodyPr/>
          <a:lstStyle>
            <a:lvl1pPr eaLnBrk="0" hangingPunct="0">
              <a:defRPr sz="1300">
                <a:solidFill>
                  <a:schemeClr val="tx1"/>
                </a:solidFill>
                <a:latin typeface="Corbel" panose="020B0503020204020204" pitchFamily="34" charset="0"/>
                <a:ea typeface="MS PGothic" panose="020B0600070205080204" pitchFamily="34" charset="-128"/>
              </a:defRPr>
            </a:lvl1pPr>
            <a:lvl2pPr marL="742950" indent="-285750" eaLnBrk="0" hangingPunct="0">
              <a:defRPr sz="1300">
                <a:solidFill>
                  <a:schemeClr val="tx1"/>
                </a:solidFill>
                <a:latin typeface="Corbel" panose="020B0503020204020204" pitchFamily="34" charset="0"/>
                <a:ea typeface="MS PGothic" panose="020B0600070205080204" pitchFamily="34" charset="-128"/>
              </a:defRPr>
            </a:lvl2pPr>
            <a:lvl3pPr marL="1143000" indent="-228600" eaLnBrk="0" hangingPunct="0">
              <a:defRPr sz="1300">
                <a:solidFill>
                  <a:schemeClr val="tx1"/>
                </a:solidFill>
                <a:latin typeface="Corbel" panose="020B0503020204020204" pitchFamily="34" charset="0"/>
                <a:ea typeface="MS PGothic" panose="020B0600070205080204" pitchFamily="34" charset="-128"/>
              </a:defRPr>
            </a:lvl3pPr>
            <a:lvl4pPr marL="1600200" indent="-228600" eaLnBrk="0" hangingPunct="0">
              <a:defRPr sz="1300">
                <a:solidFill>
                  <a:schemeClr val="tx1"/>
                </a:solidFill>
                <a:latin typeface="Corbel" panose="020B0503020204020204" pitchFamily="34" charset="0"/>
                <a:ea typeface="MS PGothic" panose="020B0600070205080204" pitchFamily="34" charset="-128"/>
              </a:defRPr>
            </a:lvl4pPr>
            <a:lvl5pPr marL="2057400" indent="-228600" eaLnBrk="0" hangingPunct="0">
              <a:defRPr sz="1300">
                <a:solidFill>
                  <a:schemeClr val="tx1"/>
                </a:solidFill>
                <a:latin typeface="Corbel" panose="020B0503020204020204"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9pPr>
          </a:lstStyle>
          <a:p>
            <a:pPr eaLnBrk="1" hangingPunct="1"/>
            <a:fld id="{61A2C863-98C8-41DD-8381-3B71BA981B44}" type="slidenum">
              <a:rPr lang="en-GB" altLang="en-US" sz="900">
                <a:solidFill>
                  <a:srgbClr val="9BA7A8"/>
                </a:solidFill>
              </a:rPr>
              <a:pPr eaLnBrk="1" hangingPunct="1"/>
              <a:t>18</a:t>
            </a:fld>
            <a:endParaRPr lang="en-GB" altLang="en-US" sz="900">
              <a:solidFill>
                <a:srgbClr val="9BA7A8"/>
              </a:solidFill>
            </a:endParaRPr>
          </a:p>
        </p:txBody>
      </p:sp>
      <p:sp>
        <p:nvSpPr>
          <p:cNvPr id="9" name="TextBox 8">
            <a:extLst>
              <a:ext uri="{FF2B5EF4-FFF2-40B4-BE49-F238E27FC236}">
                <a16:creationId xmlns:a16="http://schemas.microsoft.com/office/drawing/2014/main" id="{483F3C4C-064E-4716-ACB3-2F84F656A1F8}"/>
              </a:ext>
            </a:extLst>
          </p:cNvPr>
          <p:cNvSpPr txBox="1"/>
          <p:nvPr/>
        </p:nvSpPr>
        <p:spPr>
          <a:xfrm>
            <a:off x="2411605" y="4863407"/>
            <a:ext cx="6385564" cy="210113"/>
          </a:xfrm>
          <a:prstGeom prst="rect">
            <a:avLst/>
          </a:prstGeom>
          <a:noFill/>
        </p:spPr>
        <p:txBody>
          <a:bodyPr wrap="square" lIns="72000" tIns="36000" rIns="72000" bIns="36000" rtlCol="0" anchor="ctr" anchorCtr="0">
            <a:spAutoFit/>
          </a:bodyPr>
          <a:lstStyle/>
          <a:p>
            <a:pPr lvl="0" algn="r">
              <a:lnSpc>
                <a:spcPct val="99000"/>
              </a:lnSpc>
            </a:pPr>
            <a:r>
              <a:rPr lang="en-GB" sz="900" dirty="0">
                <a:solidFill>
                  <a:srgbClr val="658095"/>
                </a:solidFill>
              </a:rPr>
              <a:t>Q12.1a. I have found material using the Archives Hub that I would not otherwise have discovered.</a:t>
            </a:r>
          </a:p>
        </p:txBody>
      </p:sp>
      <p:sp>
        <p:nvSpPr>
          <p:cNvPr id="12" name="TextBox 11">
            <a:extLst>
              <a:ext uri="{FF2B5EF4-FFF2-40B4-BE49-F238E27FC236}">
                <a16:creationId xmlns:a16="http://schemas.microsoft.com/office/drawing/2014/main" id="{477337BB-4FD8-4FF6-A6B5-111158922D2B}"/>
              </a:ext>
            </a:extLst>
          </p:cNvPr>
          <p:cNvSpPr txBox="1"/>
          <p:nvPr/>
        </p:nvSpPr>
        <p:spPr>
          <a:xfrm>
            <a:off x="215900" y="551741"/>
            <a:ext cx="8712200" cy="804378"/>
          </a:xfrm>
          <a:prstGeom prst="rect">
            <a:avLst/>
          </a:prstGeom>
          <a:solidFill>
            <a:schemeClr val="bg1"/>
          </a:solidFill>
          <a:ln>
            <a:solidFill>
              <a:schemeClr val="accent1"/>
            </a:solidFill>
          </a:ln>
        </p:spPr>
        <p:txBody>
          <a:bodyPr wrap="square" lIns="72000" tIns="36000" rIns="72000" bIns="36000" rtlCol="0" anchor="ctr" anchorCtr="0">
            <a:spAutoFit/>
          </a:bodyPr>
          <a:lstStyle/>
          <a:p>
            <a:pPr algn="ctr">
              <a:lnSpc>
                <a:spcPct val="99000"/>
              </a:lnSpc>
            </a:pPr>
            <a:r>
              <a:rPr lang="en-GB" sz="1200" b="1" dirty="0"/>
              <a:t>When asked if they had found material using the Archives Hub that they would otherwise not have discovered, overall 59% either agreed or strongly agreed.  For regular users, this rises to 76%.  It is interesting to note that a large percentage (45%) of first-time users neither agree nor disagree, which is perhaps to be expected of users who have not had time to familiarise themselves with the benefits of the service.</a:t>
            </a:r>
          </a:p>
        </p:txBody>
      </p:sp>
      <p:graphicFrame>
        <p:nvGraphicFramePr>
          <p:cNvPr id="3" name="Chart 2">
            <a:extLst>
              <a:ext uri="{FF2B5EF4-FFF2-40B4-BE49-F238E27FC236}">
                <a16:creationId xmlns:a16="http://schemas.microsoft.com/office/drawing/2014/main" id="{64DEF8B1-B260-5840-B01D-14AD6F30F9BB}"/>
              </a:ext>
            </a:extLst>
          </p:cNvPr>
          <p:cNvGraphicFramePr/>
          <p:nvPr>
            <p:extLst>
              <p:ext uri="{D42A27DB-BD31-4B8C-83A1-F6EECF244321}">
                <p14:modId xmlns:p14="http://schemas.microsoft.com/office/powerpoint/2010/main" val="992960780"/>
              </p:ext>
            </p:extLst>
          </p:nvPr>
        </p:nvGraphicFramePr>
        <p:xfrm>
          <a:off x="229592" y="1307766"/>
          <a:ext cx="8698508" cy="14591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5009B6B3-6B6F-834B-94E8-C7E5A8B97F5C}"/>
              </a:ext>
            </a:extLst>
          </p:cNvPr>
          <p:cNvGraphicFramePr/>
          <p:nvPr>
            <p:extLst>
              <p:ext uri="{D42A27DB-BD31-4B8C-83A1-F6EECF244321}">
                <p14:modId xmlns:p14="http://schemas.microsoft.com/office/powerpoint/2010/main" val="1994375040"/>
              </p:ext>
            </p:extLst>
          </p:nvPr>
        </p:nvGraphicFramePr>
        <p:xfrm>
          <a:off x="215899" y="2858401"/>
          <a:ext cx="8581270" cy="18660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02358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879043" y="-1588"/>
            <a:ext cx="7049058" cy="447676"/>
          </a:xfrm>
        </p:spPr>
        <p:txBody>
          <a:bodyPr/>
          <a:lstStyle/>
          <a:p>
            <a:pPr eaLnBrk="1" hangingPunct="1"/>
            <a:r>
              <a:rPr lang="en-GB" altLang="en-US" dirty="0">
                <a:solidFill>
                  <a:srgbClr val="658095"/>
                </a:solidFill>
              </a:rPr>
              <a:t>Measures of overall value (2)</a:t>
            </a:r>
          </a:p>
        </p:txBody>
      </p:sp>
      <p:sp>
        <p:nvSpPr>
          <p:cNvPr id="4" name="Date Placeholder 3"/>
          <p:cNvSpPr>
            <a:spLocks noGrp="1"/>
          </p:cNvSpPr>
          <p:nvPr>
            <p:ph type="dt" sz="quarter" idx="14"/>
          </p:nvPr>
        </p:nvSpPr>
        <p:spPr/>
        <p:txBody>
          <a:bodyPr/>
          <a:lstStyle>
            <a:lvl1pPr eaLnBrk="0" hangingPunct="0">
              <a:defRPr sz="1300">
                <a:solidFill>
                  <a:schemeClr val="tx1"/>
                </a:solidFill>
                <a:latin typeface="Corbel" panose="020B0503020204020204" pitchFamily="34" charset="0"/>
                <a:ea typeface="MS PGothic" panose="020B0600070205080204" pitchFamily="34" charset="-128"/>
              </a:defRPr>
            </a:lvl1pPr>
            <a:lvl2pPr marL="742950" indent="-285750" eaLnBrk="0" hangingPunct="0">
              <a:defRPr sz="1300">
                <a:solidFill>
                  <a:schemeClr val="tx1"/>
                </a:solidFill>
                <a:latin typeface="Corbel" panose="020B0503020204020204" pitchFamily="34" charset="0"/>
                <a:ea typeface="MS PGothic" panose="020B0600070205080204" pitchFamily="34" charset="-128"/>
              </a:defRPr>
            </a:lvl2pPr>
            <a:lvl3pPr marL="1143000" indent="-228600" eaLnBrk="0" hangingPunct="0">
              <a:defRPr sz="1300">
                <a:solidFill>
                  <a:schemeClr val="tx1"/>
                </a:solidFill>
                <a:latin typeface="Corbel" panose="020B0503020204020204" pitchFamily="34" charset="0"/>
                <a:ea typeface="MS PGothic" panose="020B0600070205080204" pitchFamily="34" charset="-128"/>
              </a:defRPr>
            </a:lvl3pPr>
            <a:lvl4pPr marL="1600200" indent="-228600" eaLnBrk="0" hangingPunct="0">
              <a:defRPr sz="1300">
                <a:solidFill>
                  <a:schemeClr val="tx1"/>
                </a:solidFill>
                <a:latin typeface="Corbel" panose="020B0503020204020204" pitchFamily="34" charset="0"/>
                <a:ea typeface="MS PGothic" panose="020B0600070205080204" pitchFamily="34" charset="-128"/>
              </a:defRPr>
            </a:lvl4pPr>
            <a:lvl5pPr marL="2057400" indent="-228600" eaLnBrk="0" hangingPunct="0">
              <a:defRPr sz="1300">
                <a:solidFill>
                  <a:schemeClr val="tx1"/>
                </a:solidFill>
                <a:latin typeface="Corbel" panose="020B0503020204020204"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9pPr>
          </a:lstStyle>
          <a:p>
            <a:pPr eaLnBrk="1" hangingPunct="1"/>
            <a:fld id="{B475DB4B-F8CB-4D89-83B2-ACE961B6A515}" type="datetime1">
              <a:rPr lang="en-GB" altLang="en-US" sz="900">
                <a:solidFill>
                  <a:srgbClr val="9BA7A8"/>
                </a:solidFill>
              </a:rPr>
              <a:pPr eaLnBrk="1" hangingPunct="1"/>
              <a:t>13/08/2018</a:t>
            </a:fld>
            <a:endParaRPr lang="en-GB" altLang="en-US" sz="900">
              <a:solidFill>
                <a:srgbClr val="9BA7A8"/>
              </a:solidFill>
            </a:endParaRPr>
          </a:p>
        </p:txBody>
      </p:sp>
      <p:sp>
        <p:nvSpPr>
          <p:cNvPr id="6" name="Slide Number Placeholder 5"/>
          <p:cNvSpPr>
            <a:spLocks noGrp="1"/>
          </p:cNvSpPr>
          <p:nvPr>
            <p:ph type="sldNum" sz="quarter" idx="16"/>
          </p:nvPr>
        </p:nvSpPr>
        <p:spPr/>
        <p:txBody>
          <a:bodyPr/>
          <a:lstStyle>
            <a:lvl1pPr eaLnBrk="0" hangingPunct="0">
              <a:defRPr sz="1300">
                <a:solidFill>
                  <a:schemeClr val="tx1"/>
                </a:solidFill>
                <a:latin typeface="Corbel" panose="020B0503020204020204" pitchFamily="34" charset="0"/>
                <a:ea typeface="MS PGothic" panose="020B0600070205080204" pitchFamily="34" charset="-128"/>
              </a:defRPr>
            </a:lvl1pPr>
            <a:lvl2pPr marL="742950" indent="-285750" eaLnBrk="0" hangingPunct="0">
              <a:defRPr sz="1300">
                <a:solidFill>
                  <a:schemeClr val="tx1"/>
                </a:solidFill>
                <a:latin typeface="Corbel" panose="020B0503020204020204" pitchFamily="34" charset="0"/>
                <a:ea typeface="MS PGothic" panose="020B0600070205080204" pitchFamily="34" charset="-128"/>
              </a:defRPr>
            </a:lvl2pPr>
            <a:lvl3pPr marL="1143000" indent="-228600" eaLnBrk="0" hangingPunct="0">
              <a:defRPr sz="1300">
                <a:solidFill>
                  <a:schemeClr val="tx1"/>
                </a:solidFill>
                <a:latin typeface="Corbel" panose="020B0503020204020204" pitchFamily="34" charset="0"/>
                <a:ea typeface="MS PGothic" panose="020B0600070205080204" pitchFamily="34" charset="-128"/>
              </a:defRPr>
            </a:lvl3pPr>
            <a:lvl4pPr marL="1600200" indent="-228600" eaLnBrk="0" hangingPunct="0">
              <a:defRPr sz="1300">
                <a:solidFill>
                  <a:schemeClr val="tx1"/>
                </a:solidFill>
                <a:latin typeface="Corbel" panose="020B0503020204020204" pitchFamily="34" charset="0"/>
                <a:ea typeface="MS PGothic" panose="020B0600070205080204" pitchFamily="34" charset="-128"/>
              </a:defRPr>
            </a:lvl4pPr>
            <a:lvl5pPr marL="2057400" indent="-228600" eaLnBrk="0" hangingPunct="0">
              <a:defRPr sz="1300">
                <a:solidFill>
                  <a:schemeClr val="tx1"/>
                </a:solidFill>
                <a:latin typeface="Corbel" panose="020B0503020204020204"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9pPr>
          </a:lstStyle>
          <a:p>
            <a:pPr eaLnBrk="1" hangingPunct="1"/>
            <a:fld id="{61A2C863-98C8-41DD-8381-3B71BA981B44}" type="slidenum">
              <a:rPr lang="en-GB" altLang="en-US" sz="900">
                <a:solidFill>
                  <a:srgbClr val="9BA7A8"/>
                </a:solidFill>
              </a:rPr>
              <a:pPr eaLnBrk="1" hangingPunct="1"/>
              <a:t>19</a:t>
            </a:fld>
            <a:endParaRPr lang="en-GB" altLang="en-US" sz="900">
              <a:solidFill>
                <a:srgbClr val="9BA7A8"/>
              </a:solidFill>
            </a:endParaRPr>
          </a:p>
        </p:txBody>
      </p:sp>
      <p:sp>
        <p:nvSpPr>
          <p:cNvPr id="9" name="TextBox 8">
            <a:extLst>
              <a:ext uri="{FF2B5EF4-FFF2-40B4-BE49-F238E27FC236}">
                <a16:creationId xmlns:a16="http://schemas.microsoft.com/office/drawing/2014/main" id="{483F3C4C-064E-4716-ACB3-2F84F656A1F8}"/>
              </a:ext>
            </a:extLst>
          </p:cNvPr>
          <p:cNvSpPr txBox="1"/>
          <p:nvPr/>
        </p:nvSpPr>
        <p:spPr>
          <a:xfrm>
            <a:off x="2411605" y="4863407"/>
            <a:ext cx="6385564" cy="210113"/>
          </a:xfrm>
          <a:prstGeom prst="rect">
            <a:avLst/>
          </a:prstGeom>
          <a:noFill/>
        </p:spPr>
        <p:txBody>
          <a:bodyPr wrap="square" lIns="72000" tIns="36000" rIns="72000" bIns="36000" rtlCol="0" anchor="ctr" anchorCtr="0">
            <a:spAutoFit/>
          </a:bodyPr>
          <a:lstStyle/>
          <a:p>
            <a:pPr lvl="0" algn="r">
              <a:lnSpc>
                <a:spcPct val="99000"/>
              </a:lnSpc>
            </a:pPr>
            <a:r>
              <a:rPr lang="en-GB" sz="900" dirty="0">
                <a:solidFill>
                  <a:srgbClr val="658095"/>
                </a:solidFill>
              </a:rPr>
              <a:t>Q12.2a. My research would take longer without the Archives Hub.</a:t>
            </a:r>
          </a:p>
        </p:txBody>
      </p:sp>
      <p:sp>
        <p:nvSpPr>
          <p:cNvPr id="12" name="TextBox 11">
            <a:extLst>
              <a:ext uri="{FF2B5EF4-FFF2-40B4-BE49-F238E27FC236}">
                <a16:creationId xmlns:a16="http://schemas.microsoft.com/office/drawing/2014/main" id="{477337BB-4FD8-4FF6-A6B5-111158922D2B}"/>
              </a:ext>
            </a:extLst>
          </p:cNvPr>
          <p:cNvSpPr txBox="1"/>
          <p:nvPr/>
        </p:nvSpPr>
        <p:spPr>
          <a:xfrm>
            <a:off x="215900" y="551741"/>
            <a:ext cx="8712200" cy="804378"/>
          </a:xfrm>
          <a:prstGeom prst="rect">
            <a:avLst/>
          </a:prstGeom>
          <a:solidFill>
            <a:schemeClr val="bg1"/>
          </a:solidFill>
          <a:ln>
            <a:solidFill>
              <a:schemeClr val="accent1"/>
            </a:solidFill>
          </a:ln>
        </p:spPr>
        <p:txBody>
          <a:bodyPr wrap="square" lIns="72000" tIns="36000" rIns="72000" bIns="36000" rtlCol="0" anchor="ctr" anchorCtr="0">
            <a:spAutoFit/>
          </a:bodyPr>
          <a:lstStyle/>
          <a:p>
            <a:pPr algn="ctr">
              <a:lnSpc>
                <a:spcPct val="99000"/>
              </a:lnSpc>
            </a:pPr>
            <a:r>
              <a:rPr lang="en-GB" sz="1200" b="1" dirty="0"/>
              <a:t>When asked whether their research would take longer without the Archives Hub, overall 67% agreed or strongly agreed.   This rises slightly to 70% for regular users.  This is broadly comparable to previous years, although the percentage of regular users who agree or strongly agree has slightly decreased by 7% since 2015 (75% in 2015).  Only one respondent (a first-time user) strongly disagreed with this statement.</a:t>
            </a:r>
          </a:p>
        </p:txBody>
      </p:sp>
      <p:graphicFrame>
        <p:nvGraphicFramePr>
          <p:cNvPr id="3" name="Chart 2">
            <a:extLst>
              <a:ext uri="{FF2B5EF4-FFF2-40B4-BE49-F238E27FC236}">
                <a16:creationId xmlns:a16="http://schemas.microsoft.com/office/drawing/2014/main" id="{64DEF8B1-B260-5840-B01D-14AD6F30F9BB}"/>
              </a:ext>
            </a:extLst>
          </p:cNvPr>
          <p:cNvGraphicFramePr/>
          <p:nvPr>
            <p:extLst>
              <p:ext uri="{D42A27DB-BD31-4B8C-83A1-F6EECF244321}">
                <p14:modId xmlns:p14="http://schemas.microsoft.com/office/powerpoint/2010/main" val="1118987596"/>
              </p:ext>
            </p:extLst>
          </p:nvPr>
        </p:nvGraphicFramePr>
        <p:xfrm>
          <a:off x="229592" y="1307766"/>
          <a:ext cx="8698508" cy="14591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5009B6B3-6B6F-834B-94E8-C7E5A8B97F5C}"/>
              </a:ext>
            </a:extLst>
          </p:cNvPr>
          <p:cNvGraphicFramePr/>
          <p:nvPr>
            <p:extLst>
              <p:ext uri="{D42A27DB-BD31-4B8C-83A1-F6EECF244321}">
                <p14:modId xmlns:p14="http://schemas.microsoft.com/office/powerpoint/2010/main" val="250464869"/>
              </p:ext>
            </p:extLst>
          </p:nvPr>
        </p:nvGraphicFramePr>
        <p:xfrm>
          <a:off x="215899" y="2858401"/>
          <a:ext cx="8581270" cy="18660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56774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rPr>
              <a:t>Background and method</a:t>
            </a:r>
          </a:p>
        </p:txBody>
      </p:sp>
      <p:sp>
        <p:nvSpPr>
          <p:cNvPr id="3" name="Date Placeholder 2"/>
          <p:cNvSpPr>
            <a:spLocks noGrp="1"/>
          </p:cNvSpPr>
          <p:nvPr>
            <p:ph type="dt" sz="half" idx="10"/>
          </p:nvPr>
        </p:nvSpPr>
        <p:spPr/>
        <p:txBody>
          <a:bodyPr/>
          <a:lstStyle/>
          <a:p>
            <a:fld id="{E0ED9CD6-8369-49C8-B713-A44573E4646F}" type="datetime1">
              <a:rPr lang="en-GB" altLang="en-US" smtClean="0"/>
              <a:pPr/>
              <a:t>13/08/2018</a:t>
            </a:fld>
            <a:endParaRPr lang="en-GB" altLang="en-US"/>
          </a:p>
        </p:txBody>
      </p:sp>
      <p:sp>
        <p:nvSpPr>
          <p:cNvPr id="4" name="Footer Placeholder 3"/>
          <p:cNvSpPr>
            <a:spLocks noGrp="1"/>
          </p:cNvSpPr>
          <p:nvPr>
            <p:ph type="ftr" sz="quarter" idx="11"/>
          </p:nvPr>
        </p:nvSpPr>
        <p:spPr/>
        <p:txBody>
          <a:bodyPr/>
          <a:lstStyle/>
          <a:p>
            <a:pPr>
              <a:defRPr/>
            </a:pPr>
            <a:r>
              <a:rPr lang="en-GB"/>
              <a:t>Title of presentation (Insert &gt; Header &amp; Footer &gt; Slide &gt; Footer &gt; Apply to all)</a:t>
            </a:r>
          </a:p>
        </p:txBody>
      </p:sp>
      <p:sp>
        <p:nvSpPr>
          <p:cNvPr id="5" name="Slide Number Placeholder 4"/>
          <p:cNvSpPr>
            <a:spLocks noGrp="1"/>
          </p:cNvSpPr>
          <p:nvPr>
            <p:ph type="sldNum" sz="quarter" idx="12"/>
          </p:nvPr>
        </p:nvSpPr>
        <p:spPr/>
        <p:txBody>
          <a:bodyPr/>
          <a:lstStyle/>
          <a:p>
            <a:fld id="{A64768D2-ED96-4053-A92D-5477C7C4EFE9}" type="slidenum">
              <a:rPr lang="en-GB" altLang="en-US" smtClean="0"/>
              <a:pPr/>
              <a:t>2</a:t>
            </a:fld>
            <a:endParaRPr lang="en-GB" altLang="en-US"/>
          </a:p>
        </p:txBody>
      </p:sp>
    </p:spTree>
    <p:extLst>
      <p:ext uri="{BB962C8B-B14F-4D97-AF65-F5344CB8AC3E}">
        <p14:creationId xmlns:p14="http://schemas.microsoft.com/office/powerpoint/2010/main" val="620172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rPr>
              <a:t>Developments and improvements</a:t>
            </a:r>
          </a:p>
        </p:txBody>
      </p:sp>
      <p:sp>
        <p:nvSpPr>
          <p:cNvPr id="3" name="Date Placeholder 2"/>
          <p:cNvSpPr>
            <a:spLocks noGrp="1"/>
          </p:cNvSpPr>
          <p:nvPr>
            <p:ph type="dt" sz="half" idx="10"/>
          </p:nvPr>
        </p:nvSpPr>
        <p:spPr/>
        <p:txBody>
          <a:bodyPr/>
          <a:lstStyle/>
          <a:p>
            <a:fld id="{E0ED9CD6-8369-49C8-B713-A44573E4646F}" type="datetime1">
              <a:rPr lang="en-GB" altLang="en-US" smtClean="0"/>
              <a:pPr/>
              <a:t>13/08/2018</a:t>
            </a:fld>
            <a:endParaRPr lang="en-GB" altLang="en-US"/>
          </a:p>
        </p:txBody>
      </p:sp>
      <p:sp>
        <p:nvSpPr>
          <p:cNvPr id="4" name="Footer Placeholder 3"/>
          <p:cNvSpPr>
            <a:spLocks noGrp="1"/>
          </p:cNvSpPr>
          <p:nvPr>
            <p:ph type="ftr" sz="quarter" idx="11"/>
          </p:nvPr>
        </p:nvSpPr>
        <p:spPr/>
        <p:txBody>
          <a:bodyPr/>
          <a:lstStyle/>
          <a:p>
            <a:pPr>
              <a:defRPr/>
            </a:pPr>
            <a:r>
              <a:rPr lang="en-GB"/>
              <a:t>Title of presentation (Insert &gt; Header &amp; Footer &gt; Slide &gt; Footer &gt; Apply to all)</a:t>
            </a:r>
          </a:p>
        </p:txBody>
      </p:sp>
      <p:sp>
        <p:nvSpPr>
          <p:cNvPr id="5" name="Slide Number Placeholder 4"/>
          <p:cNvSpPr>
            <a:spLocks noGrp="1"/>
          </p:cNvSpPr>
          <p:nvPr>
            <p:ph type="sldNum" sz="quarter" idx="12"/>
          </p:nvPr>
        </p:nvSpPr>
        <p:spPr/>
        <p:txBody>
          <a:bodyPr/>
          <a:lstStyle/>
          <a:p>
            <a:fld id="{A64768D2-ED96-4053-A92D-5477C7C4EFE9}" type="slidenum">
              <a:rPr lang="en-GB" altLang="en-US" smtClean="0"/>
              <a:pPr/>
              <a:t>20</a:t>
            </a:fld>
            <a:endParaRPr lang="en-GB" altLang="en-US"/>
          </a:p>
        </p:txBody>
      </p:sp>
    </p:spTree>
    <p:extLst>
      <p:ext uri="{BB962C8B-B14F-4D97-AF65-F5344CB8AC3E}">
        <p14:creationId xmlns:p14="http://schemas.microsoft.com/office/powerpoint/2010/main" val="1051978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808703" y="-1588"/>
            <a:ext cx="7119397" cy="447676"/>
          </a:xfrm>
        </p:spPr>
        <p:txBody>
          <a:bodyPr/>
          <a:lstStyle/>
          <a:p>
            <a:r>
              <a:rPr lang="en-GB" altLang="en-US" dirty="0">
                <a:solidFill>
                  <a:srgbClr val="658095"/>
                </a:solidFill>
              </a:rPr>
              <a:t>Value of potential developments </a:t>
            </a:r>
          </a:p>
        </p:txBody>
      </p:sp>
      <p:sp>
        <p:nvSpPr>
          <p:cNvPr id="4" name="Date Placeholder 3"/>
          <p:cNvSpPr>
            <a:spLocks noGrp="1"/>
          </p:cNvSpPr>
          <p:nvPr>
            <p:ph type="dt" sz="quarter" idx="14"/>
          </p:nvPr>
        </p:nvSpPr>
        <p:spPr/>
        <p:txBody>
          <a:bodyPr/>
          <a:lstStyle>
            <a:lvl1pPr eaLnBrk="0" hangingPunct="0">
              <a:defRPr sz="1300">
                <a:solidFill>
                  <a:schemeClr val="tx1"/>
                </a:solidFill>
                <a:latin typeface="Corbel" panose="020B0503020204020204" pitchFamily="34" charset="0"/>
                <a:ea typeface="MS PGothic" panose="020B0600070205080204" pitchFamily="34" charset="-128"/>
              </a:defRPr>
            </a:lvl1pPr>
            <a:lvl2pPr marL="742950" indent="-285750" eaLnBrk="0" hangingPunct="0">
              <a:defRPr sz="1300">
                <a:solidFill>
                  <a:schemeClr val="tx1"/>
                </a:solidFill>
                <a:latin typeface="Corbel" panose="020B0503020204020204" pitchFamily="34" charset="0"/>
                <a:ea typeface="MS PGothic" panose="020B0600070205080204" pitchFamily="34" charset="-128"/>
              </a:defRPr>
            </a:lvl2pPr>
            <a:lvl3pPr marL="1143000" indent="-228600" eaLnBrk="0" hangingPunct="0">
              <a:defRPr sz="1300">
                <a:solidFill>
                  <a:schemeClr val="tx1"/>
                </a:solidFill>
                <a:latin typeface="Corbel" panose="020B0503020204020204" pitchFamily="34" charset="0"/>
                <a:ea typeface="MS PGothic" panose="020B0600070205080204" pitchFamily="34" charset="-128"/>
              </a:defRPr>
            </a:lvl3pPr>
            <a:lvl4pPr marL="1600200" indent="-228600" eaLnBrk="0" hangingPunct="0">
              <a:defRPr sz="1300">
                <a:solidFill>
                  <a:schemeClr val="tx1"/>
                </a:solidFill>
                <a:latin typeface="Corbel" panose="020B0503020204020204" pitchFamily="34" charset="0"/>
                <a:ea typeface="MS PGothic" panose="020B0600070205080204" pitchFamily="34" charset="-128"/>
              </a:defRPr>
            </a:lvl4pPr>
            <a:lvl5pPr marL="2057400" indent="-228600" eaLnBrk="0" hangingPunct="0">
              <a:defRPr sz="1300">
                <a:solidFill>
                  <a:schemeClr val="tx1"/>
                </a:solidFill>
                <a:latin typeface="Corbel" panose="020B0503020204020204"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9pPr>
          </a:lstStyle>
          <a:p>
            <a:pPr eaLnBrk="1" hangingPunct="1"/>
            <a:fld id="{B475DB4B-F8CB-4D89-83B2-ACE961B6A515}" type="datetime1">
              <a:rPr lang="en-GB" altLang="en-US" sz="900">
                <a:solidFill>
                  <a:srgbClr val="9BA7A8"/>
                </a:solidFill>
              </a:rPr>
              <a:pPr eaLnBrk="1" hangingPunct="1"/>
              <a:t>13/08/2018</a:t>
            </a:fld>
            <a:endParaRPr lang="en-GB" altLang="en-US" sz="900">
              <a:solidFill>
                <a:srgbClr val="9BA7A8"/>
              </a:solidFill>
            </a:endParaRPr>
          </a:p>
        </p:txBody>
      </p:sp>
      <p:sp>
        <p:nvSpPr>
          <p:cNvPr id="6" name="Slide Number Placeholder 5"/>
          <p:cNvSpPr>
            <a:spLocks noGrp="1"/>
          </p:cNvSpPr>
          <p:nvPr>
            <p:ph type="sldNum" sz="quarter" idx="16"/>
          </p:nvPr>
        </p:nvSpPr>
        <p:spPr/>
        <p:txBody>
          <a:bodyPr/>
          <a:lstStyle>
            <a:lvl1pPr eaLnBrk="0" hangingPunct="0">
              <a:defRPr sz="1300">
                <a:solidFill>
                  <a:schemeClr val="tx1"/>
                </a:solidFill>
                <a:latin typeface="Corbel" panose="020B0503020204020204" pitchFamily="34" charset="0"/>
                <a:ea typeface="MS PGothic" panose="020B0600070205080204" pitchFamily="34" charset="-128"/>
              </a:defRPr>
            </a:lvl1pPr>
            <a:lvl2pPr marL="742950" indent="-285750" eaLnBrk="0" hangingPunct="0">
              <a:defRPr sz="1300">
                <a:solidFill>
                  <a:schemeClr val="tx1"/>
                </a:solidFill>
                <a:latin typeface="Corbel" panose="020B0503020204020204" pitchFamily="34" charset="0"/>
                <a:ea typeface="MS PGothic" panose="020B0600070205080204" pitchFamily="34" charset="-128"/>
              </a:defRPr>
            </a:lvl2pPr>
            <a:lvl3pPr marL="1143000" indent="-228600" eaLnBrk="0" hangingPunct="0">
              <a:defRPr sz="1300">
                <a:solidFill>
                  <a:schemeClr val="tx1"/>
                </a:solidFill>
                <a:latin typeface="Corbel" panose="020B0503020204020204" pitchFamily="34" charset="0"/>
                <a:ea typeface="MS PGothic" panose="020B0600070205080204" pitchFamily="34" charset="-128"/>
              </a:defRPr>
            </a:lvl3pPr>
            <a:lvl4pPr marL="1600200" indent="-228600" eaLnBrk="0" hangingPunct="0">
              <a:defRPr sz="1300">
                <a:solidFill>
                  <a:schemeClr val="tx1"/>
                </a:solidFill>
                <a:latin typeface="Corbel" panose="020B0503020204020204" pitchFamily="34" charset="0"/>
                <a:ea typeface="MS PGothic" panose="020B0600070205080204" pitchFamily="34" charset="-128"/>
              </a:defRPr>
            </a:lvl4pPr>
            <a:lvl5pPr marL="2057400" indent="-228600" eaLnBrk="0" hangingPunct="0">
              <a:defRPr sz="1300">
                <a:solidFill>
                  <a:schemeClr val="tx1"/>
                </a:solidFill>
                <a:latin typeface="Corbel" panose="020B0503020204020204"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9pPr>
          </a:lstStyle>
          <a:p>
            <a:pPr eaLnBrk="1" hangingPunct="1"/>
            <a:fld id="{61A2C863-98C8-41DD-8381-3B71BA981B44}" type="slidenum">
              <a:rPr lang="en-GB" altLang="en-US" sz="900">
                <a:solidFill>
                  <a:srgbClr val="9BA7A8"/>
                </a:solidFill>
              </a:rPr>
              <a:pPr eaLnBrk="1" hangingPunct="1"/>
              <a:t>21</a:t>
            </a:fld>
            <a:endParaRPr lang="en-GB" altLang="en-US" sz="900">
              <a:solidFill>
                <a:srgbClr val="9BA7A8"/>
              </a:solidFill>
            </a:endParaRPr>
          </a:p>
        </p:txBody>
      </p:sp>
      <p:sp>
        <p:nvSpPr>
          <p:cNvPr id="8" name="TextBox 7">
            <a:extLst>
              <a:ext uri="{FF2B5EF4-FFF2-40B4-BE49-F238E27FC236}">
                <a16:creationId xmlns:a16="http://schemas.microsoft.com/office/drawing/2014/main" id="{D1A6D3EA-4AD8-4659-8D9E-97B5093AF5BA}"/>
              </a:ext>
            </a:extLst>
          </p:cNvPr>
          <p:cNvSpPr txBox="1"/>
          <p:nvPr/>
        </p:nvSpPr>
        <p:spPr>
          <a:xfrm>
            <a:off x="2411605" y="4863407"/>
            <a:ext cx="6385564" cy="210113"/>
          </a:xfrm>
          <a:prstGeom prst="rect">
            <a:avLst/>
          </a:prstGeom>
          <a:noFill/>
        </p:spPr>
        <p:txBody>
          <a:bodyPr wrap="square" lIns="72000" tIns="36000" rIns="72000" bIns="36000" rtlCol="0" anchor="ctr" anchorCtr="0">
            <a:spAutoFit/>
          </a:bodyPr>
          <a:lstStyle/>
          <a:p>
            <a:pPr algn="r">
              <a:lnSpc>
                <a:spcPct val="99000"/>
              </a:lnSpc>
            </a:pPr>
            <a:r>
              <a:rPr lang="en-GB" sz="900" dirty="0">
                <a:solidFill>
                  <a:srgbClr val="658095"/>
                </a:solidFill>
              </a:rPr>
              <a:t> Q9. Please rate the following potential new features according to how valuable they would be to you.</a:t>
            </a:r>
          </a:p>
        </p:txBody>
      </p:sp>
      <p:sp>
        <p:nvSpPr>
          <p:cNvPr id="35" name="TextBox 34">
            <a:extLst>
              <a:ext uri="{FF2B5EF4-FFF2-40B4-BE49-F238E27FC236}">
                <a16:creationId xmlns:a16="http://schemas.microsoft.com/office/drawing/2014/main" id="{477337BB-4FD8-4FF6-A6B5-111158922D2B}"/>
              </a:ext>
            </a:extLst>
          </p:cNvPr>
          <p:cNvSpPr txBox="1"/>
          <p:nvPr/>
        </p:nvSpPr>
        <p:spPr>
          <a:xfrm>
            <a:off x="215900" y="571065"/>
            <a:ext cx="8712200" cy="575918"/>
          </a:xfrm>
          <a:prstGeom prst="rect">
            <a:avLst/>
          </a:prstGeom>
          <a:solidFill>
            <a:schemeClr val="bg1"/>
          </a:solidFill>
          <a:ln>
            <a:solidFill>
              <a:schemeClr val="accent1"/>
            </a:solidFill>
          </a:ln>
        </p:spPr>
        <p:txBody>
          <a:bodyPr wrap="square" lIns="72000" tIns="36000" rIns="72000" bIns="36000" rtlCol="0" anchor="ctr" anchorCtr="0">
            <a:spAutoFit/>
          </a:bodyPr>
          <a:lstStyle/>
          <a:p>
            <a:pPr algn="ctr">
              <a:lnSpc>
                <a:spcPct val="99000"/>
              </a:lnSpc>
            </a:pPr>
            <a:r>
              <a:rPr lang="en-GB" sz="1100" b="1" dirty="0"/>
              <a:t>Overall, more comprehensive coverage of UK archives, browsing by name, place or subjects, and access to more digital content are the top three options for development.  The top three options remain the same for regular users, but more comprehensive coverage attracts a higher percentage (80%).  As in previous surveys, this confirms the importance of increased content for service users. </a:t>
            </a:r>
          </a:p>
        </p:txBody>
      </p:sp>
      <p:graphicFrame>
        <p:nvGraphicFramePr>
          <p:cNvPr id="9" name="Chart 8"/>
          <p:cNvGraphicFramePr/>
          <p:nvPr>
            <p:extLst>
              <p:ext uri="{D42A27DB-BD31-4B8C-83A1-F6EECF244321}">
                <p14:modId xmlns:p14="http://schemas.microsoft.com/office/powerpoint/2010/main" val="722518080"/>
              </p:ext>
            </p:extLst>
          </p:nvPr>
        </p:nvGraphicFramePr>
        <p:xfrm>
          <a:off x="215900" y="1270480"/>
          <a:ext cx="8712200" cy="34902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9523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808703" y="-1588"/>
            <a:ext cx="7119397" cy="447676"/>
          </a:xfrm>
        </p:spPr>
        <p:txBody>
          <a:bodyPr/>
          <a:lstStyle/>
          <a:p>
            <a:r>
              <a:rPr lang="en-GB" altLang="en-US" dirty="0">
                <a:solidFill>
                  <a:srgbClr val="658095"/>
                </a:solidFill>
              </a:rPr>
              <a:t>Value of potential developments </a:t>
            </a:r>
          </a:p>
        </p:txBody>
      </p:sp>
      <p:sp>
        <p:nvSpPr>
          <p:cNvPr id="4" name="Date Placeholder 3"/>
          <p:cNvSpPr>
            <a:spLocks noGrp="1"/>
          </p:cNvSpPr>
          <p:nvPr>
            <p:ph type="dt" sz="quarter" idx="14"/>
          </p:nvPr>
        </p:nvSpPr>
        <p:spPr/>
        <p:txBody>
          <a:bodyPr/>
          <a:lstStyle>
            <a:lvl1pPr eaLnBrk="0" hangingPunct="0">
              <a:defRPr sz="1300">
                <a:solidFill>
                  <a:schemeClr val="tx1"/>
                </a:solidFill>
                <a:latin typeface="Corbel" panose="020B0503020204020204" pitchFamily="34" charset="0"/>
                <a:ea typeface="MS PGothic" panose="020B0600070205080204" pitchFamily="34" charset="-128"/>
              </a:defRPr>
            </a:lvl1pPr>
            <a:lvl2pPr marL="742950" indent="-285750" eaLnBrk="0" hangingPunct="0">
              <a:defRPr sz="1300">
                <a:solidFill>
                  <a:schemeClr val="tx1"/>
                </a:solidFill>
                <a:latin typeface="Corbel" panose="020B0503020204020204" pitchFamily="34" charset="0"/>
                <a:ea typeface="MS PGothic" panose="020B0600070205080204" pitchFamily="34" charset="-128"/>
              </a:defRPr>
            </a:lvl2pPr>
            <a:lvl3pPr marL="1143000" indent="-228600" eaLnBrk="0" hangingPunct="0">
              <a:defRPr sz="1300">
                <a:solidFill>
                  <a:schemeClr val="tx1"/>
                </a:solidFill>
                <a:latin typeface="Corbel" panose="020B0503020204020204" pitchFamily="34" charset="0"/>
                <a:ea typeface="MS PGothic" panose="020B0600070205080204" pitchFamily="34" charset="-128"/>
              </a:defRPr>
            </a:lvl3pPr>
            <a:lvl4pPr marL="1600200" indent="-228600" eaLnBrk="0" hangingPunct="0">
              <a:defRPr sz="1300">
                <a:solidFill>
                  <a:schemeClr val="tx1"/>
                </a:solidFill>
                <a:latin typeface="Corbel" panose="020B0503020204020204" pitchFamily="34" charset="0"/>
                <a:ea typeface="MS PGothic" panose="020B0600070205080204" pitchFamily="34" charset="-128"/>
              </a:defRPr>
            </a:lvl4pPr>
            <a:lvl5pPr marL="2057400" indent="-228600" eaLnBrk="0" hangingPunct="0">
              <a:defRPr sz="1300">
                <a:solidFill>
                  <a:schemeClr val="tx1"/>
                </a:solidFill>
                <a:latin typeface="Corbel" panose="020B0503020204020204"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9pPr>
          </a:lstStyle>
          <a:p>
            <a:pPr eaLnBrk="1" hangingPunct="1"/>
            <a:fld id="{B475DB4B-F8CB-4D89-83B2-ACE961B6A515}" type="datetime1">
              <a:rPr lang="en-GB" altLang="en-US" sz="900">
                <a:solidFill>
                  <a:srgbClr val="9BA7A8"/>
                </a:solidFill>
              </a:rPr>
              <a:pPr eaLnBrk="1" hangingPunct="1"/>
              <a:t>13/08/2018</a:t>
            </a:fld>
            <a:endParaRPr lang="en-GB" altLang="en-US" sz="900">
              <a:solidFill>
                <a:srgbClr val="9BA7A8"/>
              </a:solidFill>
            </a:endParaRPr>
          </a:p>
        </p:txBody>
      </p:sp>
      <p:sp>
        <p:nvSpPr>
          <p:cNvPr id="6" name="Slide Number Placeholder 5"/>
          <p:cNvSpPr>
            <a:spLocks noGrp="1"/>
          </p:cNvSpPr>
          <p:nvPr>
            <p:ph type="sldNum" sz="quarter" idx="16"/>
          </p:nvPr>
        </p:nvSpPr>
        <p:spPr/>
        <p:txBody>
          <a:bodyPr/>
          <a:lstStyle>
            <a:lvl1pPr eaLnBrk="0" hangingPunct="0">
              <a:defRPr sz="1300">
                <a:solidFill>
                  <a:schemeClr val="tx1"/>
                </a:solidFill>
                <a:latin typeface="Corbel" panose="020B0503020204020204" pitchFamily="34" charset="0"/>
                <a:ea typeface="MS PGothic" panose="020B0600070205080204" pitchFamily="34" charset="-128"/>
              </a:defRPr>
            </a:lvl1pPr>
            <a:lvl2pPr marL="742950" indent="-285750" eaLnBrk="0" hangingPunct="0">
              <a:defRPr sz="1300">
                <a:solidFill>
                  <a:schemeClr val="tx1"/>
                </a:solidFill>
                <a:latin typeface="Corbel" panose="020B0503020204020204" pitchFamily="34" charset="0"/>
                <a:ea typeface="MS PGothic" panose="020B0600070205080204" pitchFamily="34" charset="-128"/>
              </a:defRPr>
            </a:lvl2pPr>
            <a:lvl3pPr marL="1143000" indent="-228600" eaLnBrk="0" hangingPunct="0">
              <a:defRPr sz="1300">
                <a:solidFill>
                  <a:schemeClr val="tx1"/>
                </a:solidFill>
                <a:latin typeface="Corbel" panose="020B0503020204020204" pitchFamily="34" charset="0"/>
                <a:ea typeface="MS PGothic" panose="020B0600070205080204" pitchFamily="34" charset="-128"/>
              </a:defRPr>
            </a:lvl3pPr>
            <a:lvl4pPr marL="1600200" indent="-228600" eaLnBrk="0" hangingPunct="0">
              <a:defRPr sz="1300">
                <a:solidFill>
                  <a:schemeClr val="tx1"/>
                </a:solidFill>
                <a:latin typeface="Corbel" panose="020B0503020204020204" pitchFamily="34" charset="0"/>
                <a:ea typeface="MS PGothic" panose="020B0600070205080204" pitchFamily="34" charset="-128"/>
              </a:defRPr>
            </a:lvl4pPr>
            <a:lvl5pPr marL="2057400" indent="-228600" eaLnBrk="0" hangingPunct="0">
              <a:defRPr sz="1300">
                <a:solidFill>
                  <a:schemeClr val="tx1"/>
                </a:solidFill>
                <a:latin typeface="Corbel" panose="020B0503020204020204"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9pPr>
          </a:lstStyle>
          <a:p>
            <a:pPr eaLnBrk="1" hangingPunct="1"/>
            <a:fld id="{61A2C863-98C8-41DD-8381-3B71BA981B44}" type="slidenum">
              <a:rPr lang="en-GB" altLang="en-US" sz="900">
                <a:solidFill>
                  <a:srgbClr val="9BA7A8"/>
                </a:solidFill>
              </a:rPr>
              <a:pPr eaLnBrk="1" hangingPunct="1"/>
              <a:t>22</a:t>
            </a:fld>
            <a:endParaRPr lang="en-GB" altLang="en-US" sz="900">
              <a:solidFill>
                <a:srgbClr val="9BA7A8"/>
              </a:solidFill>
            </a:endParaRPr>
          </a:p>
        </p:txBody>
      </p:sp>
      <p:sp>
        <p:nvSpPr>
          <p:cNvPr id="8" name="TextBox 7">
            <a:extLst>
              <a:ext uri="{FF2B5EF4-FFF2-40B4-BE49-F238E27FC236}">
                <a16:creationId xmlns:a16="http://schemas.microsoft.com/office/drawing/2014/main" id="{D1A6D3EA-4AD8-4659-8D9E-97B5093AF5BA}"/>
              </a:ext>
            </a:extLst>
          </p:cNvPr>
          <p:cNvSpPr txBox="1"/>
          <p:nvPr/>
        </p:nvSpPr>
        <p:spPr>
          <a:xfrm>
            <a:off x="2411605" y="4863407"/>
            <a:ext cx="6385564" cy="210113"/>
          </a:xfrm>
          <a:prstGeom prst="rect">
            <a:avLst/>
          </a:prstGeom>
          <a:noFill/>
        </p:spPr>
        <p:txBody>
          <a:bodyPr wrap="square" lIns="72000" tIns="36000" rIns="72000" bIns="36000" rtlCol="0" anchor="ctr" anchorCtr="0">
            <a:spAutoFit/>
          </a:bodyPr>
          <a:lstStyle/>
          <a:p>
            <a:pPr algn="r">
              <a:lnSpc>
                <a:spcPct val="99000"/>
              </a:lnSpc>
            </a:pPr>
            <a:r>
              <a:rPr lang="en-GB" sz="900" dirty="0">
                <a:solidFill>
                  <a:srgbClr val="658095"/>
                </a:solidFill>
              </a:rPr>
              <a:t> Q9. Please rate the following potential new features according to how valuable they would be to you.</a:t>
            </a:r>
          </a:p>
        </p:txBody>
      </p:sp>
      <p:graphicFrame>
        <p:nvGraphicFramePr>
          <p:cNvPr id="9" name="Chart 8"/>
          <p:cNvGraphicFramePr/>
          <p:nvPr>
            <p:extLst>
              <p:ext uri="{D42A27DB-BD31-4B8C-83A1-F6EECF244321}">
                <p14:modId xmlns:p14="http://schemas.microsoft.com/office/powerpoint/2010/main" val="975874906"/>
              </p:ext>
            </p:extLst>
          </p:nvPr>
        </p:nvGraphicFramePr>
        <p:xfrm>
          <a:off x="215900" y="857693"/>
          <a:ext cx="8712200" cy="39030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1735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rPr>
              <a:t>Summary and conclusions</a:t>
            </a:r>
          </a:p>
        </p:txBody>
      </p:sp>
      <p:sp>
        <p:nvSpPr>
          <p:cNvPr id="3" name="Date Placeholder 2"/>
          <p:cNvSpPr>
            <a:spLocks noGrp="1"/>
          </p:cNvSpPr>
          <p:nvPr>
            <p:ph type="dt" sz="half" idx="10"/>
          </p:nvPr>
        </p:nvSpPr>
        <p:spPr/>
        <p:txBody>
          <a:bodyPr/>
          <a:lstStyle/>
          <a:p>
            <a:fld id="{E0ED9CD6-8369-49C8-B713-A44573E4646F}" type="datetime1">
              <a:rPr lang="en-GB" altLang="en-US" smtClean="0"/>
              <a:pPr/>
              <a:t>13/08/2018</a:t>
            </a:fld>
            <a:endParaRPr lang="en-GB" altLang="en-US"/>
          </a:p>
        </p:txBody>
      </p:sp>
      <p:sp>
        <p:nvSpPr>
          <p:cNvPr id="4" name="Footer Placeholder 3"/>
          <p:cNvSpPr>
            <a:spLocks noGrp="1"/>
          </p:cNvSpPr>
          <p:nvPr>
            <p:ph type="ftr" sz="quarter" idx="11"/>
          </p:nvPr>
        </p:nvSpPr>
        <p:spPr/>
        <p:txBody>
          <a:bodyPr/>
          <a:lstStyle/>
          <a:p>
            <a:pPr>
              <a:defRPr/>
            </a:pPr>
            <a:r>
              <a:rPr lang="en-GB"/>
              <a:t>Title of presentation (Insert &gt; Header &amp; Footer &gt; Slide &gt; Footer &gt; Apply to all)</a:t>
            </a:r>
          </a:p>
        </p:txBody>
      </p:sp>
      <p:sp>
        <p:nvSpPr>
          <p:cNvPr id="5" name="Slide Number Placeholder 4"/>
          <p:cNvSpPr>
            <a:spLocks noGrp="1"/>
          </p:cNvSpPr>
          <p:nvPr>
            <p:ph type="sldNum" sz="quarter" idx="12"/>
          </p:nvPr>
        </p:nvSpPr>
        <p:spPr/>
        <p:txBody>
          <a:bodyPr/>
          <a:lstStyle/>
          <a:p>
            <a:fld id="{A64768D2-ED96-4053-A92D-5477C7C4EFE9}" type="slidenum">
              <a:rPr lang="en-GB" altLang="en-US" smtClean="0"/>
              <a:pPr/>
              <a:t>23</a:t>
            </a:fld>
            <a:endParaRPr lang="en-GB" altLang="en-US"/>
          </a:p>
        </p:txBody>
      </p:sp>
    </p:spTree>
    <p:extLst>
      <p:ext uri="{BB962C8B-B14F-4D97-AF65-F5344CB8AC3E}">
        <p14:creationId xmlns:p14="http://schemas.microsoft.com/office/powerpoint/2010/main" val="111814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GB" altLang="en-US" dirty="0">
                <a:solidFill>
                  <a:srgbClr val="658095"/>
                </a:solidFill>
              </a:rPr>
              <a:t>Summary and Conclusions (1)</a:t>
            </a:r>
          </a:p>
        </p:txBody>
      </p:sp>
      <p:sp>
        <p:nvSpPr>
          <p:cNvPr id="4" name="Date Placeholder 3"/>
          <p:cNvSpPr>
            <a:spLocks noGrp="1"/>
          </p:cNvSpPr>
          <p:nvPr>
            <p:ph type="dt" sz="quarter" idx="14"/>
          </p:nvPr>
        </p:nvSpPr>
        <p:spPr/>
        <p:txBody>
          <a:bodyPr/>
          <a:lstStyle>
            <a:lvl1pPr eaLnBrk="0" hangingPunct="0">
              <a:defRPr sz="1300">
                <a:solidFill>
                  <a:schemeClr val="tx1"/>
                </a:solidFill>
                <a:latin typeface="Corbel" panose="020B0503020204020204" pitchFamily="34" charset="0"/>
                <a:ea typeface="MS PGothic" panose="020B0600070205080204" pitchFamily="34" charset="-128"/>
              </a:defRPr>
            </a:lvl1pPr>
            <a:lvl2pPr marL="742950" indent="-285750" eaLnBrk="0" hangingPunct="0">
              <a:defRPr sz="1300">
                <a:solidFill>
                  <a:schemeClr val="tx1"/>
                </a:solidFill>
                <a:latin typeface="Corbel" panose="020B0503020204020204" pitchFamily="34" charset="0"/>
                <a:ea typeface="MS PGothic" panose="020B0600070205080204" pitchFamily="34" charset="-128"/>
              </a:defRPr>
            </a:lvl2pPr>
            <a:lvl3pPr marL="1143000" indent="-228600" eaLnBrk="0" hangingPunct="0">
              <a:defRPr sz="1300">
                <a:solidFill>
                  <a:schemeClr val="tx1"/>
                </a:solidFill>
                <a:latin typeface="Corbel" panose="020B0503020204020204" pitchFamily="34" charset="0"/>
                <a:ea typeface="MS PGothic" panose="020B0600070205080204" pitchFamily="34" charset="-128"/>
              </a:defRPr>
            </a:lvl3pPr>
            <a:lvl4pPr marL="1600200" indent="-228600" eaLnBrk="0" hangingPunct="0">
              <a:defRPr sz="1300">
                <a:solidFill>
                  <a:schemeClr val="tx1"/>
                </a:solidFill>
                <a:latin typeface="Corbel" panose="020B0503020204020204" pitchFamily="34" charset="0"/>
                <a:ea typeface="MS PGothic" panose="020B0600070205080204" pitchFamily="34" charset="-128"/>
              </a:defRPr>
            </a:lvl4pPr>
            <a:lvl5pPr marL="2057400" indent="-228600" eaLnBrk="0" hangingPunct="0">
              <a:defRPr sz="1300">
                <a:solidFill>
                  <a:schemeClr val="tx1"/>
                </a:solidFill>
                <a:latin typeface="Corbel" panose="020B0503020204020204"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9pPr>
          </a:lstStyle>
          <a:p>
            <a:pPr eaLnBrk="1" hangingPunct="1"/>
            <a:fld id="{B475DB4B-F8CB-4D89-83B2-ACE961B6A515}" type="datetime1">
              <a:rPr lang="en-GB" altLang="en-US" sz="900">
                <a:solidFill>
                  <a:srgbClr val="9BA7A8"/>
                </a:solidFill>
              </a:rPr>
              <a:pPr eaLnBrk="1" hangingPunct="1"/>
              <a:t>13/08/2018</a:t>
            </a:fld>
            <a:endParaRPr lang="en-GB" altLang="en-US" sz="900">
              <a:solidFill>
                <a:srgbClr val="9BA7A8"/>
              </a:solidFill>
            </a:endParaRPr>
          </a:p>
        </p:txBody>
      </p:sp>
      <p:sp>
        <p:nvSpPr>
          <p:cNvPr id="6" name="Slide Number Placeholder 5"/>
          <p:cNvSpPr>
            <a:spLocks noGrp="1"/>
          </p:cNvSpPr>
          <p:nvPr>
            <p:ph type="sldNum" sz="quarter" idx="16"/>
          </p:nvPr>
        </p:nvSpPr>
        <p:spPr/>
        <p:txBody>
          <a:bodyPr/>
          <a:lstStyle>
            <a:lvl1pPr eaLnBrk="0" hangingPunct="0">
              <a:defRPr sz="1300">
                <a:solidFill>
                  <a:schemeClr val="tx1"/>
                </a:solidFill>
                <a:latin typeface="Corbel" panose="020B0503020204020204" pitchFamily="34" charset="0"/>
                <a:ea typeface="MS PGothic" panose="020B0600070205080204" pitchFamily="34" charset="-128"/>
              </a:defRPr>
            </a:lvl1pPr>
            <a:lvl2pPr marL="742950" indent="-285750" eaLnBrk="0" hangingPunct="0">
              <a:defRPr sz="1300">
                <a:solidFill>
                  <a:schemeClr val="tx1"/>
                </a:solidFill>
                <a:latin typeface="Corbel" panose="020B0503020204020204" pitchFamily="34" charset="0"/>
                <a:ea typeface="MS PGothic" panose="020B0600070205080204" pitchFamily="34" charset="-128"/>
              </a:defRPr>
            </a:lvl2pPr>
            <a:lvl3pPr marL="1143000" indent="-228600" eaLnBrk="0" hangingPunct="0">
              <a:defRPr sz="1300">
                <a:solidFill>
                  <a:schemeClr val="tx1"/>
                </a:solidFill>
                <a:latin typeface="Corbel" panose="020B0503020204020204" pitchFamily="34" charset="0"/>
                <a:ea typeface="MS PGothic" panose="020B0600070205080204" pitchFamily="34" charset="-128"/>
              </a:defRPr>
            </a:lvl3pPr>
            <a:lvl4pPr marL="1600200" indent="-228600" eaLnBrk="0" hangingPunct="0">
              <a:defRPr sz="1300">
                <a:solidFill>
                  <a:schemeClr val="tx1"/>
                </a:solidFill>
                <a:latin typeface="Corbel" panose="020B0503020204020204" pitchFamily="34" charset="0"/>
                <a:ea typeface="MS PGothic" panose="020B0600070205080204" pitchFamily="34" charset="-128"/>
              </a:defRPr>
            </a:lvl4pPr>
            <a:lvl5pPr marL="2057400" indent="-228600" eaLnBrk="0" hangingPunct="0">
              <a:defRPr sz="1300">
                <a:solidFill>
                  <a:schemeClr val="tx1"/>
                </a:solidFill>
                <a:latin typeface="Corbel" panose="020B0503020204020204"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9pPr>
          </a:lstStyle>
          <a:p>
            <a:pPr eaLnBrk="1" hangingPunct="1"/>
            <a:fld id="{61A2C863-98C8-41DD-8381-3B71BA981B44}" type="slidenum">
              <a:rPr lang="en-GB" altLang="en-US" sz="900">
                <a:solidFill>
                  <a:srgbClr val="9BA7A8"/>
                </a:solidFill>
              </a:rPr>
              <a:pPr eaLnBrk="1" hangingPunct="1"/>
              <a:t>24</a:t>
            </a:fld>
            <a:endParaRPr lang="en-GB" altLang="en-US" sz="900">
              <a:solidFill>
                <a:srgbClr val="9BA7A8"/>
              </a:solidFill>
            </a:endParaRPr>
          </a:p>
        </p:txBody>
      </p:sp>
      <p:sp>
        <p:nvSpPr>
          <p:cNvPr id="7" name="TextBox 6">
            <a:extLst>
              <a:ext uri="{FF2B5EF4-FFF2-40B4-BE49-F238E27FC236}">
                <a16:creationId xmlns:a16="http://schemas.microsoft.com/office/drawing/2014/main" id="{0BF87C3A-6EFD-4C2E-8BC3-2FA200736AB3}"/>
              </a:ext>
            </a:extLst>
          </p:cNvPr>
          <p:cNvSpPr txBox="1"/>
          <p:nvPr/>
        </p:nvSpPr>
        <p:spPr>
          <a:xfrm>
            <a:off x="215900" y="568347"/>
            <a:ext cx="8712200" cy="3941391"/>
          </a:xfrm>
          <a:prstGeom prst="rect">
            <a:avLst/>
          </a:prstGeom>
          <a:noFill/>
        </p:spPr>
        <p:txBody>
          <a:bodyPr wrap="square" lIns="72000" tIns="36000" rIns="72000" bIns="36000" rtlCol="0" anchor="ctr" anchorCtr="0">
            <a:spAutoFit/>
          </a:bodyPr>
          <a:lstStyle/>
          <a:p>
            <a:r>
              <a:rPr lang="en-GB" altLang="en-US" sz="1200" b="1" dirty="0">
                <a:solidFill>
                  <a:schemeClr val="accent6"/>
                </a:solidFill>
              </a:rPr>
              <a:t>Frequency of use and rationale for use</a:t>
            </a:r>
          </a:p>
          <a:p>
            <a:pPr marL="171450" indent="-171450">
              <a:buClr>
                <a:schemeClr val="accent6"/>
              </a:buClr>
              <a:buFont typeface="Wingdings" charset="2"/>
              <a:buChar char="§"/>
            </a:pPr>
            <a:r>
              <a:rPr lang="en-GB" altLang="en-US" sz="1200" dirty="0"/>
              <a:t>As in previous Archives Hub surveys, the majority of responses (54%) came from the UK, and almost half of respondents were from users in higher education. </a:t>
            </a:r>
          </a:p>
          <a:p>
            <a:pPr marL="171450" indent="-171450">
              <a:buClr>
                <a:schemeClr val="accent6"/>
              </a:buClr>
              <a:buFont typeface="Wingdings" charset="2"/>
              <a:buChar char="§"/>
            </a:pPr>
            <a:r>
              <a:rPr lang="en-GB" altLang="en-US" sz="1200" dirty="0"/>
              <a:t>The majority of responses came from first time users (64%), with the highest numbers (34%) from first-time users who would expect to use the Archives Hub rarely/occasionally.</a:t>
            </a:r>
          </a:p>
          <a:p>
            <a:pPr marL="171450" indent="-171450">
              <a:buClr>
                <a:schemeClr val="accent6"/>
              </a:buClr>
              <a:buFont typeface="Wingdings" charset="2"/>
              <a:buChar char="§"/>
            </a:pPr>
            <a:r>
              <a:rPr lang="en-GB" altLang="en-US" sz="1200" dirty="0"/>
              <a:t>High level research is the biggest overall reason for accessing the service with 30% accessing the Archives Hub for academic research, and a further 17% accessing for postgraduate research. There is a higher proportion of regular users accessing for academic research and for archives administration and, amongst first-time users, there is a higher proportion of respondents accessing for postgraduate research and family history.</a:t>
            </a:r>
          </a:p>
          <a:p>
            <a:endParaRPr lang="en-GB" altLang="en-US" sz="1200" dirty="0"/>
          </a:p>
          <a:p>
            <a:r>
              <a:rPr lang="en-GB" altLang="en-US" sz="1200" b="1" dirty="0">
                <a:solidFill>
                  <a:schemeClr val="accent6"/>
                </a:solidFill>
              </a:rPr>
              <a:t>Overall service satisfaction</a:t>
            </a:r>
          </a:p>
          <a:p>
            <a:pPr marL="171450" indent="-171450">
              <a:buClr>
                <a:schemeClr val="accent6"/>
              </a:buClr>
              <a:buFont typeface="Wingdings" charset="2"/>
              <a:buChar char="§"/>
            </a:pPr>
            <a:r>
              <a:rPr lang="en-GB" sz="1200" dirty="0"/>
              <a:t>Satisfaction with the Archives Hub is fairly high overall, and very high amongst regular users.  40% of users overall indicated that they would be extremely likely to recommend the service, and when calculated for regular users only, 63% would be extremely likely to recommend the service.  </a:t>
            </a:r>
          </a:p>
          <a:p>
            <a:pPr marL="171450" indent="-171450">
              <a:buClr>
                <a:schemeClr val="accent6"/>
              </a:buClr>
              <a:buFont typeface="Wingdings" charset="2"/>
              <a:buChar char="§"/>
            </a:pPr>
            <a:r>
              <a:rPr lang="en-GB" sz="1200" dirty="0"/>
              <a:t>Comments indicate that respondents value the Hub’s role in helping them or their students to source primary materials, and the benefit of being able to search multiple archives from one place.</a:t>
            </a:r>
          </a:p>
          <a:p>
            <a:pPr marL="171450" indent="-171450">
              <a:lnSpc>
                <a:spcPct val="99000"/>
              </a:lnSpc>
              <a:buClr>
                <a:schemeClr val="accent6"/>
              </a:buClr>
              <a:buFont typeface="Wingdings" charset="2"/>
              <a:buChar char="§"/>
            </a:pPr>
            <a:r>
              <a:rPr lang="en-GB" sz="1200" dirty="0"/>
              <a:t>Overall, the Archives Hub adds value to the respondents of this survey with 67% agreeing that their research would take longer without the service (70% for regular users) and 59% agreeing that it had helped them find material they might otherwise not have discovered (76% for regular users).</a:t>
            </a:r>
          </a:p>
          <a:p>
            <a:pPr marL="171450" indent="-171450">
              <a:lnSpc>
                <a:spcPct val="99000"/>
              </a:lnSpc>
              <a:buClr>
                <a:schemeClr val="accent6"/>
              </a:buClr>
              <a:buFont typeface="Wingdings" charset="2"/>
              <a:buChar char="§"/>
            </a:pPr>
            <a:r>
              <a:rPr lang="en-GB" sz="1200" dirty="0"/>
              <a:t>Use of the service also appears to be having a positive impact on the number of visits to archives, with 50% of regular users suggesting that use of the Archives Hub had resulted in a repository visit, and 60% of new users indicating that it would be likely to in the future. </a:t>
            </a:r>
          </a:p>
        </p:txBody>
      </p:sp>
    </p:spTree>
    <p:extLst>
      <p:ext uri="{BB962C8B-B14F-4D97-AF65-F5344CB8AC3E}">
        <p14:creationId xmlns:p14="http://schemas.microsoft.com/office/powerpoint/2010/main" val="1211325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GB" altLang="en-US">
                <a:solidFill>
                  <a:srgbClr val="658095"/>
                </a:solidFill>
              </a:rPr>
              <a:t>Conclusions and recommendations II</a:t>
            </a:r>
          </a:p>
        </p:txBody>
      </p:sp>
      <p:sp>
        <p:nvSpPr>
          <p:cNvPr id="4" name="Date Placeholder 3"/>
          <p:cNvSpPr>
            <a:spLocks noGrp="1"/>
          </p:cNvSpPr>
          <p:nvPr>
            <p:ph type="dt" sz="quarter" idx="14"/>
          </p:nvPr>
        </p:nvSpPr>
        <p:spPr/>
        <p:txBody>
          <a:bodyPr/>
          <a:lstStyle>
            <a:lvl1pPr eaLnBrk="0" hangingPunct="0">
              <a:defRPr sz="1300">
                <a:solidFill>
                  <a:schemeClr val="tx1"/>
                </a:solidFill>
                <a:latin typeface="Corbel" panose="020B0503020204020204" pitchFamily="34" charset="0"/>
                <a:ea typeface="MS PGothic" panose="020B0600070205080204" pitchFamily="34" charset="-128"/>
              </a:defRPr>
            </a:lvl1pPr>
            <a:lvl2pPr marL="742950" indent="-285750" eaLnBrk="0" hangingPunct="0">
              <a:defRPr sz="1300">
                <a:solidFill>
                  <a:schemeClr val="tx1"/>
                </a:solidFill>
                <a:latin typeface="Corbel" panose="020B0503020204020204" pitchFamily="34" charset="0"/>
                <a:ea typeface="MS PGothic" panose="020B0600070205080204" pitchFamily="34" charset="-128"/>
              </a:defRPr>
            </a:lvl2pPr>
            <a:lvl3pPr marL="1143000" indent="-228600" eaLnBrk="0" hangingPunct="0">
              <a:defRPr sz="1300">
                <a:solidFill>
                  <a:schemeClr val="tx1"/>
                </a:solidFill>
                <a:latin typeface="Corbel" panose="020B0503020204020204" pitchFamily="34" charset="0"/>
                <a:ea typeface="MS PGothic" panose="020B0600070205080204" pitchFamily="34" charset="-128"/>
              </a:defRPr>
            </a:lvl3pPr>
            <a:lvl4pPr marL="1600200" indent="-228600" eaLnBrk="0" hangingPunct="0">
              <a:defRPr sz="1300">
                <a:solidFill>
                  <a:schemeClr val="tx1"/>
                </a:solidFill>
                <a:latin typeface="Corbel" panose="020B0503020204020204" pitchFamily="34" charset="0"/>
                <a:ea typeface="MS PGothic" panose="020B0600070205080204" pitchFamily="34" charset="-128"/>
              </a:defRPr>
            </a:lvl4pPr>
            <a:lvl5pPr marL="2057400" indent="-228600" eaLnBrk="0" hangingPunct="0">
              <a:defRPr sz="1300">
                <a:solidFill>
                  <a:schemeClr val="tx1"/>
                </a:solidFill>
                <a:latin typeface="Corbel" panose="020B0503020204020204"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9pPr>
          </a:lstStyle>
          <a:p>
            <a:pPr eaLnBrk="1" hangingPunct="1"/>
            <a:fld id="{B475DB4B-F8CB-4D89-83B2-ACE961B6A515}" type="datetime1">
              <a:rPr lang="en-GB" altLang="en-US" sz="900">
                <a:solidFill>
                  <a:srgbClr val="9BA7A8"/>
                </a:solidFill>
              </a:rPr>
              <a:pPr eaLnBrk="1" hangingPunct="1"/>
              <a:t>13/08/2018</a:t>
            </a:fld>
            <a:endParaRPr lang="en-GB" altLang="en-US" sz="900">
              <a:solidFill>
                <a:srgbClr val="9BA7A8"/>
              </a:solidFill>
            </a:endParaRPr>
          </a:p>
        </p:txBody>
      </p:sp>
      <p:sp>
        <p:nvSpPr>
          <p:cNvPr id="6" name="Slide Number Placeholder 5"/>
          <p:cNvSpPr>
            <a:spLocks noGrp="1"/>
          </p:cNvSpPr>
          <p:nvPr>
            <p:ph type="sldNum" sz="quarter" idx="16"/>
          </p:nvPr>
        </p:nvSpPr>
        <p:spPr/>
        <p:txBody>
          <a:bodyPr/>
          <a:lstStyle>
            <a:lvl1pPr eaLnBrk="0" hangingPunct="0">
              <a:defRPr sz="1300">
                <a:solidFill>
                  <a:schemeClr val="tx1"/>
                </a:solidFill>
                <a:latin typeface="Corbel" panose="020B0503020204020204" pitchFamily="34" charset="0"/>
                <a:ea typeface="MS PGothic" panose="020B0600070205080204" pitchFamily="34" charset="-128"/>
              </a:defRPr>
            </a:lvl1pPr>
            <a:lvl2pPr marL="742950" indent="-285750" eaLnBrk="0" hangingPunct="0">
              <a:defRPr sz="1300">
                <a:solidFill>
                  <a:schemeClr val="tx1"/>
                </a:solidFill>
                <a:latin typeface="Corbel" panose="020B0503020204020204" pitchFamily="34" charset="0"/>
                <a:ea typeface="MS PGothic" panose="020B0600070205080204" pitchFamily="34" charset="-128"/>
              </a:defRPr>
            </a:lvl2pPr>
            <a:lvl3pPr marL="1143000" indent="-228600" eaLnBrk="0" hangingPunct="0">
              <a:defRPr sz="1300">
                <a:solidFill>
                  <a:schemeClr val="tx1"/>
                </a:solidFill>
                <a:latin typeface="Corbel" panose="020B0503020204020204" pitchFamily="34" charset="0"/>
                <a:ea typeface="MS PGothic" panose="020B0600070205080204" pitchFamily="34" charset="-128"/>
              </a:defRPr>
            </a:lvl3pPr>
            <a:lvl4pPr marL="1600200" indent="-228600" eaLnBrk="0" hangingPunct="0">
              <a:defRPr sz="1300">
                <a:solidFill>
                  <a:schemeClr val="tx1"/>
                </a:solidFill>
                <a:latin typeface="Corbel" panose="020B0503020204020204" pitchFamily="34" charset="0"/>
                <a:ea typeface="MS PGothic" panose="020B0600070205080204" pitchFamily="34" charset="-128"/>
              </a:defRPr>
            </a:lvl4pPr>
            <a:lvl5pPr marL="2057400" indent="-228600" eaLnBrk="0" hangingPunct="0">
              <a:defRPr sz="1300">
                <a:solidFill>
                  <a:schemeClr val="tx1"/>
                </a:solidFill>
                <a:latin typeface="Corbel" panose="020B0503020204020204"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9pPr>
          </a:lstStyle>
          <a:p>
            <a:pPr eaLnBrk="1" hangingPunct="1"/>
            <a:fld id="{61A2C863-98C8-41DD-8381-3B71BA981B44}" type="slidenum">
              <a:rPr lang="en-GB" altLang="en-US" sz="900">
                <a:solidFill>
                  <a:srgbClr val="9BA7A8"/>
                </a:solidFill>
              </a:rPr>
              <a:pPr eaLnBrk="1" hangingPunct="1"/>
              <a:t>25</a:t>
            </a:fld>
            <a:endParaRPr lang="en-GB" altLang="en-US" sz="900">
              <a:solidFill>
                <a:srgbClr val="9BA7A8"/>
              </a:solidFill>
            </a:endParaRPr>
          </a:p>
        </p:txBody>
      </p:sp>
      <p:sp>
        <p:nvSpPr>
          <p:cNvPr id="8" name="TextBox 7">
            <a:extLst>
              <a:ext uri="{FF2B5EF4-FFF2-40B4-BE49-F238E27FC236}">
                <a16:creationId xmlns:a16="http://schemas.microsoft.com/office/drawing/2014/main" id="{0BF87C3A-6EFD-4C2E-8BC3-2FA200736AB3}"/>
              </a:ext>
            </a:extLst>
          </p:cNvPr>
          <p:cNvSpPr txBox="1"/>
          <p:nvPr/>
        </p:nvSpPr>
        <p:spPr>
          <a:xfrm>
            <a:off x="215900" y="611027"/>
            <a:ext cx="8636000" cy="2268241"/>
          </a:xfrm>
          <a:prstGeom prst="rect">
            <a:avLst/>
          </a:prstGeom>
          <a:noFill/>
        </p:spPr>
        <p:txBody>
          <a:bodyPr wrap="square" lIns="72000" tIns="36000" rIns="72000" bIns="36000" rtlCol="0" anchor="ctr" anchorCtr="0">
            <a:spAutoFit/>
          </a:bodyPr>
          <a:lstStyle/>
          <a:p>
            <a:r>
              <a:rPr lang="en-GB" altLang="en-US" sz="1200" b="1" dirty="0">
                <a:solidFill>
                  <a:schemeClr val="accent6"/>
                </a:solidFill>
              </a:rPr>
              <a:t>What is working well about the service and what could be improved</a:t>
            </a:r>
          </a:p>
          <a:p>
            <a:pPr marL="171450" indent="-171450">
              <a:lnSpc>
                <a:spcPct val="99000"/>
              </a:lnSpc>
              <a:buClr>
                <a:schemeClr val="accent6"/>
              </a:buClr>
              <a:buFont typeface="Wingdings" charset="2"/>
              <a:buChar char="§"/>
            </a:pPr>
            <a:r>
              <a:rPr lang="en-GB" altLang="en-US" sz="1200" dirty="0"/>
              <a:t>Overall,  43% of users find the Archives Hub very easy or easy to use, and when calculated for regular users only, 70% find the service very easy or easy to use.  However there is a large percentage (31%) who responded that they haven’t used the Archives Hub yet and overall 8% (6 people) find the service very difficult or difficult to use, 4 of which were first time users.  It could be suggested that lower ease of use scores could be attributed to a lack of experience with the service.</a:t>
            </a:r>
            <a:endParaRPr lang="en-GB" sz="1200" dirty="0"/>
          </a:p>
          <a:p>
            <a:pPr marL="171450" indent="-171450">
              <a:lnSpc>
                <a:spcPct val="99000"/>
              </a:lnSpc>
              <a:buClr>
                <a:schemeClr val="accent6"/>
              </a:buClr>
              <a:buFont typeface="Wingdings" charset="2"/>
              <a:buChar char="§"/>
            </a:pPr>
            <a:r>
              <a:rPr lang="en-GB" sz="1200" dirty="0"/>
              <a:t>Detailed descriptions of archives is most valued overall, followed by information about how to access a collection and extensive coverage of UK archives.   Comprehensive coverage is a recurrent theme in previous Archives Hub surveys and qualitative research, and the results of this year’s survey reinforce the message that work to increase content is worthwhile.</a:t>
            </a:r>
          </a:p>
          <a:p>
            <a:pPr marL="171450" indent="-171450">
              <a:lnSpc>
                <a:spcPct val="99000"/>
              </a:lnSpc>
              <a:buClr>
                <a:schemeClr val="accent6"/>
              </a:buClr>
              <a:buFont typeface="Wingdings" charset="2"/>
              <a:buChar char="§"/>
            </a:pPr>
            <a:r>
              <a:rPr lang="en-GB" sz="1200" dirty="0"/>
              <a:t>Further supporting this, more comprehensive coverage of UK archives, browsing by name, place or subjects, and access to more digital content are the top three options for development from this group.  The high placement of digital content suggests that more users are finding value in digital materials, and this also validates recent findings from interviews with UK researchers.</a:t>
            </a:r>
            <a:endParaRPr lang="en-GB" sz="1200" dirty="0">
              <a:solidFill>
                <a:srgbClr val="658095"/>
              </a:solidFill>
            </a:endParaRPr>
          </a:p>
          <a:p>
            <a:pPr>
              <a:lnSpc>
                <a:spcPct val="99000"/>
              </a:lnSpc>
            </a:pPr>
            <a:endParaRPr lang="en-GB" sz="1200" b="1" dirty="0">
              <a:solidFill>
                <a:srgbClr val="658095"/>
              </a:solidFill>
            </a:endParaRPr>
          </a:p>
        </p:txBody>
      </p:sp>
    </p:spTree>
    <p:extLst>
      <p:ext uri="{BB962C8B-B14F-4D97-AF65-F5344CB8AC3E}">
        <p14:creationId xmlns:p14="http://schemas.microsoft.com/office/powerpoint/2010/main" val="1145052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GB" altLang="en-US">
                <a:solidFill>
                  <a:srgbClr val="658095"/>
                </a:solidFill>
              </a:rPr>
              <a:t>Background and objectives</a:t>
            </a:r>
          </a:p>
        </p:txBody>
      </p:sp>
      <p:sp>
        <p:nvSpPr>
          <p:cNvPr id="4" name="Date Placeholder 3"/>
          <p:cNvSpPr>
            <a:spLocks noGrp="1"/>
          </p:cNvSpPr>
          <p:nvPr>
            <p:ph type="dt" sz="quarter" idx="14"/>
          </p:nvPr>
        </p:nvSpPr>
        <p:spPr/>
        <p:txBody>
          <a:bodyPr/>
          <a:lstStyle>
            <a:lvl1pPr eaLnBrk="0" hangingPunct="0">
              <a:defRPr sz="1300">
                <a:solidFill>
                  <a:schemeClr val="tx1"/>
                </a:solidFill>
                <a:latin typeface="Corbel" panose="020B0503020204020204" pitchFamily="34" charset="0"/>
                <a:ea typeface="MS PGothic" panose="020B0600070205080204" pitchFamily="34" charset="-128"/>
              </a:defRPr>
            </a:lvl1pPr>
            <a:lvl2pPr marL="742950" indent="-285750" eaLnBrk="0" hangingPunct="0">
              <a:defRPr sz="1300">
                <a:solidFill>
                  <a:schemeClr val="tx1"/>
                </a:solidFill>
                <a:latin typeface="Corbel" panose="020B0503020204020204" pitchFamily="34" charset="0"/>
                <a:ea typeface="MS PGothic" panose="020B0600070205080204" pitchFamily="34" charset="-128"/>
              </a:defRPr>
            </a:lvl2pPr>
            <a:lvl3pPr marL="1143000" indent="-228600" eaLnBrk="0" hangingPunct="0">
              <a:defRPr sz="1300">
                <a:solidFill>
                  <a:schemeClr val="tx1"/>
                </a:solidFill>
                <a:latin typeface="Corbel" panose="020B0503020204020204" pitchFamily="34" charset="0"/>
                <a:ea typeface="MS PGothic" panose="020B0600070205080204" pitchFamily="34" charset="-128"/>
              </a:defRPr>
            </a:lvl3pPr>
            <a:lvl4pPr marL="1600200" indent="-228600" eaLnBrk="0" hangingPunct="0">
              <a:defRPr sz="1300">
                <a:solidFill>
                  <a:schemeClr val="tx1"/>
                </a:solidFill>
                <a:latin typeface="Corbel" panose="020B0503020204020204" pitchFamily="34" charset="0"/>
                <a:ea typeface="MS PGothic" panose="020B0600070205080204" pitchFamily="34" charset="-128"/>
              </a:defRPr>
            </a:lvl4pPr>
            <a:lvl5pPr marL="2057400" indent="-228600" eaLnBrk="0" hangingPunct="0">
              <a:defRPr sz="1300">
                <a:solidFill>
                  <a:schemeClr val="tx1"/>
                </a:solidFill>
                <a:latin typeface="Corbel" panose="020B0503020204020204"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9pPr>
          </a:lstStyle>
          <a:p>
            <a:pPr eaLnBrk="1" hangingPunct="1"/>
            <a:fld id="{B475DB4B-F8CB-4D89-83B2-ACE961B6A515}" type="datetime1">
              <a:rPr lang="en-GB" altLang="en-US" sz="900">
                <a:solidFill>
                  <a:srgbClr val="9BA7A8"/>
                </a:solidFill>
              </a:rPr>
              <a:pPr eaLnBrk="1" hangingPunct="1"/>
              <a:t>13/08/2018</a:t>
            </a:fld>
            <a:endParaRPr lang="en-GB" altLang="en-US" sz="900">
              <a:solidFill>
                <a:srgbClr val="9BA7A8"/>
              </a:solidFill>
            </a:endParaRPr>
          </a:p>
        </p:txBody>
      </p:sp>
      <p:sp>
        <p:nvSpPr>
          <p:cNvPr id="6" name="Slide Number Placeholder 5"/>
          <p:cNvSpPr>
            <a:spLocks noGrp="1"/>
          </p:cNvSpPr>
          <p:nvPr>
            <p:ph type="sldNum" sz="quarter" idx="16"/>
          </p:nvPr>
        </p:nvSpPr>
        <p:spPr/>
        <p:txBody>
          <a:bodyPr/>
          <a:lstStyle>
            <a:lvl1pPr eaLnBrk="0" hangingPunct="0">
              <a:defRPr sz="1300">
                <a:solidFill>
                  <a:schemeClr val="tx1"/>
                </a:solidFill>
                <a:latin typeface="Corbel" panose="020B0503020204020204" pitchFamily="34" charset="0"/>
                <a:ea typeface="MS PGothic" panose="020B0600070205080204" pitchFamily="34" charset="-128"/>
              </a:defRPr>
            </a:lvl1pPr>
            <a:lvl2pPr marL="742950" indent="-285750" eaLnBrk="0" hangingPunct="0">
              <a:defRPr sz="1300">
                <a:solidFill>
                  <a:schemeClr val="tx1"/>
                </a:solidFill>
                <a:latin typeface="Corbel" panose="020B0503020204020204" pitchFamily="34" charset="0"/>
                <a:ea typeface="MS PGothic" panose="020B0600070205080204" pitchFamily="34" charset="-128"/>
              </a:defRPr>
            </a:lvl2pPr>
            <a:lvl3pPr marL="1143000" indent="-228600" eaLnBrk="0" hangingPunct="0">
              <a:defRPr sz="1300">
                <a:solidFill>
                  <a:schemeClr val="tx1"/>
                </a:solidFill>
                <a:latin typeface="Corbel" panose="020B0503020204020204" pitchFamily="34" charset="0"/>
                <a:ea typeface="MS PGothic" panose="020B0600070205080204" pitchFamily="34" charset="-128"/>
              </a:defRPr>
            </a:lvl3pPr>
            <a:lvl4pPr marL="1600200" indent="-228600" eaLnBrk="0" hangingPunct="0">
              <a:defRPr sz="1300">
                <a:solidFill>
                  <a:schemeClr val="tx1"/>
                </a:solidFill>
                <a:latin typeface="Corbel" panose="020B0503020204020204" pitchFamily="34" charset="0"/>
                <a:ea typeface="MS PGothic" panose="020B0600070205080204" pitchFamily="34" charset="-128"/>
              </a:defRPr>
            </a:lvl4pPr>
            <a:lvl5pPr marL="2057400" indent="-228600" eaLnBrk="0" hangingPunct="0">
              <a:defRPr sz="1300">
                <a:solidFill>
                  <a:schemeClr val="tx1"/>
                </a:solidFill>
                <a:latin typeface="Corbel" panose="020B0503020204020204"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9pPr>
          </a:lstStyle>
          <a:p>
            <a:pPr eaLnBrk="1" hangingPunct="1"/>
            <a:fld id="{61A2C863-98C8-41DD-8381-3B71BA981B44}" type="slidenum">
              <a:rPr lang="en-GB" altLang="en-US" sz="900">
                <a:solidFill>
                  <a:srgbClr val="9BA7A8"/>
                </a:solidFill>
              </a:rPr>
              <a:pPr eaLnBrk="1" hangingPunct="1"/>
              <a:t>3</a:t>
            </a:fld>
            <a:endParaRPr lang="en-GB" altLang="en-US" sz="900">
              <a:solidFill>
                <a:srgbClr val="9BA7A8"/>
              </a:solidFill>
            </a:endParaRPr>
          </a:p>
        </p:txBody>
      </p:sp>
      <p:sp>
        <p:nvSpPr>
          <p:cNvPr id="2" name="Rectangle 1"/>
          <p:cNvSpPr/>
          <p:nvPr/>
        </p:nvSpPr>
        <p:spPr>
          <a:xfrm>
            <a:off x="215900" y="665764"/>
            <a:ext cx="3533140" cy="553998"/>
          </a:xfrm>
          <a:prstGeom prst="rect">
            <a:avLst/>
          </a:prstGeom>
        </p:spPr>
        <p:txBody>
          <a:bodyPr wrap="square">
            <a:spAutoFit/>
          </a:bodyPr>
          <a:lstStyle/>
          <a:p>
            <a:pPr marL="0" indent="0" eaLnBrk="1" hangingPunct="1">
              <a:buNone/>
            </a:pPr>
            <a:r>
              <a:rPr lang="en-GB" altLang="en-US" sz="1800" b="1" dirty="0">
                <a:solidFill>
                  <a:srgbClr val="658095"/>
                </a:solidFill>
              </a:rPr>
              <a:t>Background</a:t>
            </a:r>
          </a:p>
          <a:p>
            <a:pPr marL="0" indent="0" eaLnBrk="1" hangingPunct="1">
              <a:buNone/>
            </a:pPr>
            <a:r>
              <a:rPr lang="en-GB" altLang="en-US" sz="1200" dirty="0">
                <a:solidFill>
                  <a:srgbClr val="658095"/>
                </a:solidFill>
              </a:rPr>
              <a:t> </a:t>
            </a:r>
          </a:p>
        </p:txBody>
      </p:sp>
      <p:sp>
        <p:nvSpPr>
          <p:cNvPr id="7" name="Rectangle 6"/>
          <p:cNvSpPr/>
          <p:nvPr/>
        </p:nvSpPr>
        <p:spPr>
          <a:xfrm>
            <a:off x="4183501" y="665764"/>
            <a:ext cx="4744597" cy="10064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eaLnBrk="1" hangingPunct="1">
              <a:buNone/>
            </a:pPr>
            <a:r>
              <a:rPr lang="en-GB" altLang="en-US" sz="1800" b="1" dirty="0"/>
              <a:t>Overall Objective</a:t>
            </a:r>
          </a:p>
          <a:p>
            <a:pPr marL="0" indent="0" eaLnBrk="1" hangingPunct="1">
              <a:buNone/>
            </a:pPr>
            <a:r>
              <a:rPr lang="en-GB" altLang="en-US" sz="1400" dirty="0"/>
              <a:t>To inform ongoing developments of the Archives Hub.  </a:t>
            </a:r>
          </a:p>
        </p:txBody>
      </p:sp>
      <p:sp>
        <p:nvSpPr>
          <p:cNvPr id="8" name="Content Placeholder 2"/>
          <p:cNvSpPr>
            <a:spLocks noGrp="1"/>
          </p:cNvSpPr>
          <p:nvPr>
            <p:ph sz="quarter" idx="13"/>
          </p:nvPr>
        </p:nvSpPr>
        <p:spPr>
          <a:xfrm>
            <a:off x="4183500" y="2015885"/>
            <a:ext cx="4744597" cy="2106663"/>
          </a:xfrm>
        </p:spPr>
        <p:txBody>
          <a:bodyPr/>
          <a:lstStyle/>
          <a:p>
            <a:pPr marL="0" indent="0" eaLnBrk="1" hangingPunct="1">
              <a:buNone/>
            </a:pPr>
            <a:r>
              <a:rPr lang="en-GB" altLang="en-US" sz="1800" b="1" dirty="0">
                <a:solidFill>
                  <a:srgbClr val="658095"/>
                </a:solidFill>
                <a:latin typeface="Corbel" panose="020B0503020204020204" pitchFamily="34" charset="0"/>
              </a:rPr>
              <a:t>Core Research Objectives</a:t>
            </a:r>
          </a:p>
          <a:p>
            <a:r>
              <a:rPr lang="en-GB" altLang="en-US" sz="1400" dirty="0"/>
              <a:t>Understand the profile of users of the service and any difference in experience by user group</a:t>
            </a:r>
          </a:p>
          <a:p>
            <a:r>
              <a:rPr lang="en-GB" altLang="en-US" sz="1400" dirty="0"/>
              <a:t>Explore frequency of use of the service and rationale for use</a:t>
            </a:r>
          </a:p>
          <a:p>
            <a:r>
              <a:rPr lang="en-GB" altLang="en-US" sz="1400" dirty="0"/>
              <a:t>Understand overall service satisfaction</a:t>
            </a:r>
          </a:p>
          <a:p>
            <a:r>
              <a:rPr lang="en-GB" altLang="en-US" sz="1400" dirty="0"/>
              <a:t>Understand what is working well about the service and what could be improved</a:t>
            </a:r>
          </a:p>
        </p:txBody>
      </p:sp>
      <p:sp>
        <p:nvSpPr>
          <p:cNvPr id="5" name="Rectangle 4"/>
          <p:cNvSpPr/>
          <p:nvPr/>
        </p:nvSpPr>
        <p:spPr>
          <a:xfrm>
            <a:off x="215900" y="1125921"/>
            <a:ext cx="3658676" cy="2462213"/>
          </a:xfrm>
          <a:prstGeom prst="rect">
            <a:avLst/>
          </a:prstGeom>
        </p:spPr>
        <p:txBody>
          <a:bodyPr wrap="square">
            <a:spAutoFit/>
          </a:bodyPr>
          <a:lstStyle/>
          <a:p>
            <a:r>
              <a:rPr lang="en-US" sz="1400" dirty="0"/>
              <a:t>The Archives Hub brings together descriptions of thousands of the UK’s archive collections. Representing over 330 institutions across the country, the service is an effective way to discover unique and often little-known sources to support research. </a:t>
            </a:r>
          </a:p>
          <a:p>
            <a:endParaRPr lang="en-US" sz="1400" dirty="0"/>
          </a:p>
          <a:p>
            <a:r>
              <a:rPr lang="en-US" sz="1400" dirty="0"/>
              <a:t>The last user survey for the Archives Hub was conducted in 2015, and therefore a new survey was needed to review current satisfaction and needs for the service.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GB" altLang="en-US" dirty="0">
                <a:solidFill>
                  <a:srgbClr val="658095"/>
                </a:solidFill>
              </a:rPr>
              <a:t>Method and sample</a:t>
            </a:r>
          </a:p>
        </p:txBody>
      </p:sp>
      <p:sp>
        <p:nvSpPr>
          <p:cNvPr id="17410" name="Content Placeholder 2"/>
          <p:cNvSpPr>
            <a:spLocks noGrp="1"/>
          </p:cNvSpPr>
          <p:nvPr>
            <p:ph sz="quarter" idx="13"/>
          </p:nvPr>
        </p:nvSpPr>
        <p:spPr>
          <a:xfrm>
            <a:off x="365027" y="1711803"/>
            <a:ext cx="2771775" cy="487873"/>
          </a:xfrm>
        </p:spPr>
        <p:txBody>
          <a:bodyPr/>
          <a:lstStyle/>
          <a:p>
            <a:pPr marL="0" lvl="0" indent="0" algn="ctr">
              <a:buClr>
                <a:srgbClr val="E85E12"/>
              </a:buClr>
              <a:buNone/>
            </a:pPr>
            <a:r>
              <a:rPr lang="en-GB" altLang="en-US" sz="1600" b="1" dirty="0">
                <a:solidFill>
                  <a:srgbClr val="658095"/>
                </a:solidFill>
              </a:rPr>
              <a:t>10 minute online survey...</a:t>
            </a:r>
          </a:p>
          <a:p>
            <a:pPr marL="0" lvl="0" indent="0">
              <a:buClr>
                <a:srgbClr val="E85E12"/>
              </a:buClr>
              <a:buNone/>
            </a:pPr>
            <a:endParaRPr lang="en-GB" altLang="en-US" sz="1600" dirty="0">
              <a:solidFill>
                <a:srgbClr val="658095"/>
              </a:solidFill>
            </a:endParaRPr>
          </a:p>
        </p:txBody>
      </p:sp>
      <p:sp>
        <p:nvSpPr>
          <p:cNvPr id="4" name="Date Placeholder 3"/>
          <p:cNvSpPr>
            <a:spLocks noGrp="1"/>
          </p:cNvSpPr>
          <p:nvPr>
            <p:ph type="dt" sz="quarter" idx="14"/>
          </p:nvPr>
        </p:nvSpPr>
        <p:spPr/>
        <p:txBody>
          <a:bodyPr/>
          <a:lstStyle>
            <a:lvl1pPr eaLnBrk="0" hangingPunct="0">
              <a:defRPr sz="1300">
                <a:solidFill>
                  <a:schemeClr val="tx1"/>
                </a:solidFill>
                <a:latin typeface="Corbel" panose="020B0503020204020204" pitchFamily="34" charset="0"/>
                <a:ea typeface="MS PGothic" panose="020B0600070205080204" pitchFamily="34" charset="-128"/>
              </a:defRPr>
            </a:lvl1pPr>
            <a:lvl2pPr marL="742950" indent="-285750" eaLnBrk="0" hangingPunct="0">
              <a:defRPr sz="1300">
                <a:solidFill>
                  <a:schemeClr val="tx1"/>
                </a:solidFill>
                <a:latin typeface="Corbel" panose="020B0503020204020204" pitchFamily="34" charset="0"/>
                <a:ea typeface="MS PGothic" panose="020B0600070205080204" pitchFamily="34" charset="-128"/>
              </a:defRPr>
            </a:lvl2pPr>
            <a:lvl3pPr marL="1143000" indent="-228600" eaLnBrk="0" hangingPunct="0">
              <a:defRPr sz="1300">
                <a:solidFill>
                  <a:schemeClr val="tx1"/>
                </a:solidFill>
                <a:latin typeface="Corbel" panose="020B0503020204020204" pitchFamily="34" charset="0"/>
                <a:ea typeface="MS PGothic" panose="020B0600070205080204" pitchFamily="34" charset="-128"/>
              </a:defRPr>
            </a:lvl3pPr>
            <a:lvl4pPr marL="1600200" indent="-228600" eaLnBrk="0" hangingPunct="0">
              <a:defRPr sz="1300">
                <a:solidFill>
                  <a:schemeClr val="tx1"/>
                </a:solidFill>
                <a:latin typeface="Corbel" panose="020B0503020204020204" pitchFamily="34" charset="0"/>
                <a:ea typeface="MS PGothic" panose="020B0600070205080204" pitchFamily="34" charset="-128"/>
              </a:defRPr>
            </a:lvl4pPr>
            <a:lvl5pPr marL="2057400" indent="-228600" eaLnBrk="0" hangingPunct="0">
              <a:defRPr sz="1300">
                <a:solidFill>
                  <a:schemeClr val="tx1"/>
                </a:solidFill>
                <a:latin typeface="Corbel" panose="020B0503020204020204"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9pPr>
          </a:lstStyle>
          <a:p>
            <a:pPr eaLnBrk="1" hangingPunct="1"/>
            <a:fld id="{B475DB4B-F8CB-4D89-83B2-ACE961B6A515}" type="datetime1">
              <a:rPr lang="en-GB" altLang="en-US" sz="900">
                <a:solidFill>
                  <a:srgbClr val="9BA7A8"/>
                </a:solidFill>
              </a:rPr>
              <a:pPr eaLnBrk="1" hangingPunct="1"/>
              <a:t>13/08/2018</a:t>
            </a:fld>
            <a:endParaRPr lang="en-GB" altLang="en-US" sz="900">
              <a:solidFill>
                <a:srgbClr val="9BA7A8"/>
              </a:solidFill>
            </a:endParaRPr>
          </a:p>
        </p:txBody>
      </p:sp>
      <p:sp>
        <p:nvSpPr>
          <p:cNvPr id="6" name="Slide Number Placeholder 5"/>
          <p:cNvSpPr>
            <a:spLocks noGrp="1"/>
          </p:cNvSpPr>
          <p:nvPr>
            <p:ph type="sldNum" sz="quarter" idx="16"/>
          </p:nvPr>
        </p:nvSpPr>
        <p:spPr/>
        <p:txBody>
          <a:bodyPr/>
          <a:lstStyle>
            <a:lvl1pPr eaLnBrk="0" hangingPunct="0">
              <a:defRPr sz="1300">
                <a:solidFill>
                  <a:schemeClr val="tx1"/>
                </a:solidFill>
                <a:latin typeface="Corbel" panose="020B0503020204020204" pitchFamily="34" charset="0"/>
                <a:ea typeface="MS PGothic" panose="020B0600070205080204" pitchFamily="34" charset="-128"/>
              </a:defRPr>
            </a:lvl1pPr>
            <a:lvl2pPr marL="742950" indent="-285750" eaLnBrk="0" hangingPunct="0">
              <a:defRPr sz="1300">
                <a:solidFill>
                  <a:schemeClr val="tx1"/>
                </a:solidFill>
                <a:latin typeface="Corbel" panose="020B0503020204020204" pitchFamily="34" charset="0"/>
                <a:ea typeface="MS PGothic" panose="020B0600070205080204" pitchFamily="34" charset="-128"/>
              </a:defRPr>
            </a:lvl2pPr>
            <a:lvl3pPr marL="1143000" indent="-228600" eaLnBrk="0" hangingPunct="0">
              <a:defRPr sz="1300">
                <a:solidFill>
                  <a:schemeClr val="tx1"/>
                </a:solidFill>
                <a:latin typeface="Corbel" panose="020B0503020204020204" pitchFamily="34" charset="0"/>
                <a:ea typeface="MS PGothic" panose="020B0600070205080204" pitchFamily="34" charset="-128"/>
              </a:defRPr>
            </a:lvl3pPr>
            <a:lvl4pPr marL="1600200" indent="-228600" eaLnBrk="0" hangingPunct="0">
              <a:defRPr sz="1300">
                <a:solidFill>
                  <a:schemeClr val="tx1"/>
                </a:solidFill>
                <a:latin typeface="Corbel" panose="020B0503020204020204" pitchFamily="34" charset="0"/>
                <a:ea typeface="MS PGothic" panose="020B0600070205080204" pitchFamily="34" charset="-128"/>
              </a:defRPr>
            </a:lvl4pPr>
            <a:lvl5pPr marL="2057400" indent="-228600" eaLnBrk="0" hangingPunct="0">
              <a:defRPr sz="1300">
                <a:solidFill>
                  <a:schemeClr val="tx1"/>
                </a:solidFill>
                <a:latin typeface="Corbel" panose="020B0503020204020204"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9pPr>
          </a:lstStyle>
          <a:p>
            <a:pPr eaLnBrk="1" hangingPunct="1"/>
            <a:fld id="{61A2C863-98C8-41DD-8381-3B71BA981B44}" type="slidenum">
              <a:rPr lang="en-GB" altLang="en-US" sz="900">
                <a:solidFill>
                  <a:srgbClr val="9BA7A8"/>
                </a:solidFill>
              </a:rPr>
              <a:pPr eaLnBrk="1" hangingPunct="1"/>
              <a:t>4</a:t>
            </a:fld>
            <a:endParaRPr lang="en-GB" altLang="en-US" sz="900">
              <a:solidFill>
                <a:srgbClr val="9BA7A8"/>
              </a:solidFill>
            </a:endParaRPr>
          </a:p>
        </p:txBody>
      </p:sp>
      <p:grpSp>
        <p:nvGrpSpPr>
          <p:cNvPr id="7" name="Group 6"/>
          <p:cNvGrpSpPr/>
          <p:nvPr/>
        </p:nvGrpSpPr>
        <p:grpSpPr>
          <a:xfrm>
            <a:off x="541191" y="2228492"/>
            <a:ext cx="2419449" cy="1439680"/>
            <a:chOff x="368599" y="1000955"/>
            <a:chExt cx="1745673" cy="1034633"/>
          </a:xfrm>
        </p:grpSpPr>
        <p:sp>
          <p:nvSpPr>
            <p:cNvPr id="8" name="Oval 7"/>
            <p:cNvSpPr>
              <a:spLocks noChangeAspect="1"/>
            </p:cNvSpPr>
            <p:nvPr/>
          </p:nvSpPr>
          <p:spPr bwMode="auto">
            <a:xfrm>
              <a:off x="715793" y="1000955"/>
              <a:ext cx="1033252" cy="103463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algn="ctr" fontAlgn="auto">
                <a:spcBef>
                  <a:spcPts val="0"/>
                </a:spcBef>
                <a:spcAft>
                  <a:spcPts val="0"/>
                </a:spcAft>
                <a:defRPr/>
              </a:pPr>
              <a:endParaRPr lang="en-GB" sz="1050">
                <a:solidFill>
                  <a:schemeClr val="bg1"/>
                </a:solidFill>
              </a:endParaRPr>
            </a:p>
          </p:txBody>
        </p:sp>
        <p:sp>
          <p:nvSpPr>
            <p:cNvPr id="9" name="TextBox 8"/>
            <p:cNvSpPr txBox="1"/>
            <p:nvPr/>
          </p:nvSpPr>
          <p:spPr>
            <a:xfrm>
              <a:off x="368599" y="1101857"/>
              <a:ext cx="1745673" cy="884365"/>
            </a:xfrm>
            <a:prstGeom prst="rect">
              <a:avLst/>
            </a:prstGeom>
            <a:noFill/>
          </p:spPr>
          <p:txBody>
            <a:bodyPr wrap="square" lIns="72000" tIns="36000" rIns="72000" bIns="36000" rtlCol="0" anchor="ctr" anchorCtr="0">
              <a:spAutoFit/>
            </a:bodyPr>
            <a:lstStyle/>
            <a:p>
              <a:pPr algn="ctr">
                <a:lnSpc>
                  <a:spcPct val="99000"/>
                </a:lnSpc>
              </a:pPr>
              <a:r>
                <a:rPr lang="en-GB" sz="4000" b="1" dirty="0">
                  <a:solidFill>
                    <a:schemeClr val="bg1"/>
                  </a:solidFill>
                </a:rPr>
                <a:t>83</a:t>
              </a:r>
            </a:p>
            <a:p>
              <a:pPr algn="ctr">
                <a:lnSpc>
                  <a:spcPct val="99000"/>
                </a:lnSpc>
              </a:pPr>
              <a:r>
                <a:rPr lang="en-GB" sz="1800" b="1" dirty="0">
                  <a:solidFill>
                    <a:schemeClr val="bg1"/>
                  </a:solidFill>
                </a:rPr>
                <a:t>responses</a:t>
              </a:r>
            </a:p>
            <a:p>
              <a:pPr algn="ctr">
                <a:lnSpc>
                  <a:spcPct val="99000"/>
                </a:lnSpc>
              </a:pPr>
              <a:endParaRPr lang="en-GB" sz="1800" b="1" dirty="0">
                <a:solidFill>
                  <a:schemeClr val="bg1"/>
                </a:solidFill>
              </a:endParaRPr>
            </a:p>
          </p:txBody>
        </p:sp>
      </p:grpSp>
      <p:sp>
        <p:nvSpPr>
          <p:cNvPr id="10" name="Content Placeholder 2"/>
          <p:cNvSpPr txBox="1">
            <a:spLocks/>
          </p:cNvSpPr>
          <p:nvPr/>
        </p:nvSpPr>
        <p:spPr bwMode="auto">
          <a:xfrm>
            <a:off x="474270" y="3825743"/>
            <a:ext cx="2553296" cy="5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215900" indent="-215900" algn="l" defTabSz="685800" rtl="0" eaLnBrk="1" fontAlgn="base" hangingPunct="1">
              <a:lnSpc>
                <a:spcPct val="90000"/>
              </a:lnSpc>
              <a:spcBef>
                <a:spcPts val="900"/>
              </a:spcBef>
              <a:spcAft>
                <a:spcPct val="0"/>
              </a:spcAft>
              <a:buClr>
                <a:schemeClr val="accent1"/>
              </a:buClr>
              <a:buSzPct val="120000"/>
              <a:buFont typeface="Corbel" panose="020B0503020204020204" pitchFamily="34" charset="0"/>
              <a:buChar char="»"/>
              <a:defRPr sz="2800" kern="1200" baseline="0">
                <a:solidFill>
                  <a:schemeClr val="tx1"/>
                </a:solidFill>
                <a:latin typeface="+mn-lt"/>
                <a:ea typeface="MS PGothic" panose="020B0600070205080204" pitchFamily="34" charset="-128"/>
                <a:cs typeface="+mn-cs"/>
              </a:defRPr>
            </a:lvl1pPr>
            <a:lvl2pPr marL="431800" indent="-215900" algn="l" defTabSz="685800" rtl="0" eaLnBrk="1" fontAlgn="base" hangingPunct="1">
              <a:lnSpc>
                <a:spcPct val="90000"/>
              </a:lnSpc>
              <a:spcBef>
                <a:spcPts val="750"/>
              </a:spcBef>
              <a:spcAft>
                <a:spcPct val="0"/>
              </a:spcAft>
              <a:buClr>
                <a:schemeClr val="accent1"/>
              </a:buClr>
              <a:buSzPct val="120000"/>
              <a:buFont typeface="Corbel" panose="020B0503020204020204" pitchFamily="34" charset="0"/>
              <a:buChar char="›"/>
              <a:defRPr sz="2800" kern="1200">
                <a:solidFill>
                  <a:schemeClr val="tx1"/>
                </a:solidFill>
                <a:latin typeface="+mn-lt"/>
                <a:ea typeface="MS PGothic" panose="020B0600070205080204" pitchFamily="34" charset="-128"/>
                <a:cs typeface="+mn-cs"/>
              </a:defRPr>
            </a:lvl2pPr>
            <a:lvl3pPr marL="647700" indent="-215900" algn="l" defTabSz="685800" rtl="0" eaLnBrk="1" fontAlgn="base" hangingPunct="1">
              <a:lnSpc>
                <a:spcPct val="90000"/>
              </a:lnSpc>
              <a:spcBef>
                <a:spcPts val="300"/>
              </a:spcBef>
              <a:spcAft>
                <a:spcPct val="0"/>
              </a:spcAft>
              <a:buClr>
                <a:schemeClr val="accent1"/>
              </a:buClr>
              <a:buSzPct val="120000"/>
              <a:buFont typeface="Corbel" panose="020B0503020204020204" pitchFamily="34" charset="0"/>
              <a:buChar char="–"/>
              <a:defRPr sz="2400" kern="1200">
                <a:solidFill>
                  <a:schemeClr val="tx1"/>
                </a:solidFill>
                <a:latin typeface="+mn-lt"/>
                <a:ea typeface="MS PGothic" panose="020B0600070205080204" pitchFamily="34" charset="-128"/>
                <a:cs typeface="+mn-cs"/>
              </a:defRPr>
            </a:lvl3pPr>
            <a:lvl4pPr marL="863600" indent="-215900" algn="l" defTabSz="685800" rtl="0" eaLnBrk="1" fontAlgn="base" hangingPunct="1">
              <a:lnSpc>
                <a:spcPct val="90000"/>
              </a:lnSpc>
              <a:spcBef>
                <a:spcPts val="300"/>
              </a:spcBef>
              <a:spcAft>
                <a:spcPct val="0"/>
              </a:spcAft>
              <a:buClr>
                <a:schemeClr val="accent1"/>
              </a:buClr>
              <a:buSzPct val="120000"/>
              <a:buFont typeface="Corbel" panose="020B0503020204020204" pitchFamily="34" charset="0"/>
              <a:buChar char="–"/>
              <a:defRPr lang="en-US" sz="2400" kern="1200" dirty="0">
                <a:solidFill>
                  <a:schemeClr val="tx1"/>
                </a:solidFill>
                <a:latin typeface="+mn-lt"/>
                <a:ea typeface="MS PGothic" panose="020B0600070205080204" pitchFamily="34" charset="-128"/>
                <a:cs typeface="+mn-cs"/>
              </a:defRPr>
            </a:lvl4pPr>
            <a:lvl5pPr marL="1079500" indent="-215900" algn="l" defTabSz="685800" rtl="0" eaLnBrk="1" fontAlgn="base" hangingPunct="1">
              <a:lnSpc>
                <a:spcPct val="90000"/>
              </a:lnSpc>
              <a:spcBef>
                <a:spcPts val="300"/>
              </a:spcBef>
              <a:spcAft>
                <a:spcPct val="0"/>
              </a:spcAft>
              <a:buClr>
                <a:schemeClr val="accent1"/>
              </a:buClr>
              <a:buSzPct val="120000"/>
              <a:buFont typeface="Corbel" panose="020B0503020204020204" pitchFamily="34" charset="0"/>
              <a:buChar char="–"/>
              <a:defRPr sz="2400" kern="1200">
                <a:solidFill>
                  <a:schemeClr val="tx1"/>
                </a:solidFill>
                <a:latin typeface="+mn-lt"/>
                <a:ea typeface="MS PGothic" panose="020B0600070205080204"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Clr>
                <a:srgbClr val="E85E12"/>
              </a:buClr>
              <a:buFont typeface="Corbel" panose="020B0503020204020204" pitchFamily="34" charset="0"/>
              <a:buNone/>
            </a:pPr>
            <a:r>
              <a:rPr lang="en-GB" altLang="en-US" sz="1600" b="1" dirty="0">
                <a:solidFill>
                  <a:srgbClr val="658095"/>
                </a:solidFill>
              </a:rPr>
              <a:t>Survey In Field</a:t>
            </a:r>
            <a:r>
              <a:rPr lang="en-GB" altLang="en-US" sz="1600" dirty="0">
                <a:solidFill>
                  <a:srgbClr val="658095"/>
                </a:solidFill>
              </a:rPr>
              <a:t>: </a:t>
            </a:r>
          </a:p>
          <a:p>
            <a:pPr marL="0" indent="0" algn="ctr">
              <a:buClr>
                <a:srgbClr val="E85E12"/>
              </a:buClr>
              <a:buFont typeface="Corbel" panose="020B0503020204020204" pitchFamily="34" charset="0"/>
              <a:buNone/>
            </a:pPr>
            <a:r>
              <a:rPr lang="en-GB" altLang="en-US" sz="1600" dirty="0">
                <a:solidFill>
                  <a:srgbClr val="658095"/>
                </a:solidFill>
              </a:rPr>
              <a:t>5</a:t>
            </a:r>
            <a:r>
              <a:rPr lang="en-GB" altLang="en-US" sz="1600" baseline="30000" dirty="0">
                <a:solidFill>
                  <a:srgbClr val="658095"/>
                </a:solidFill>
              </a:rPr>
              <a:t>th</a:t>
            </a:r>
            <a:r>
              <a:rPr lang="en-GB" altLang="en-US" sz="1600" dirty="0">
                <a:solidFill>
                  <a:srgbClr val="658095"/>
                </a:solidFill>
              </a:rPr>
              <a:t> Mar – 15</a:t>
            </a:r>
            <a:r>
              <a:rPr lang="en-GB" altLang="en-US" sz="1600" baseline="30000" dirty="0">
                <a:solidFill>
                  <a:srgbClr val="658095"/>
                </a:solidFill>
              </a:rPr>
              <a:t>th</a:t>
            </a:r>
            <a:r>
              <a:rPr lang="en-GB" altLang="en-US" sz="1600" dirty="0">
                <a:solidFill>
                  <a:srgbClr val="658095"/>
                </a:solidFill>
              </a:rPr>
              <a:t> Jun ‘18</a:t>
            </a:r>
          </a:p>
        </p:txBody>
      </p:sp>
      <p:graphicFrame>
        <p:nvGraphicFramePr>
          <p:cNvPr id="15" name="Table 14"/>
          <p:cNvGraphicFramePr>
            <a:graphicFrameLocks noGrp="1"/>
          </p:cNvGraphicFramePr>
          <p:nvPr>
            <p:extLst>
              <p:ext uri="{D42A27DB-BD31-4B8C-83A1-F6EECF244321}">
                <p14:modId xmlns:p14="http://schemas.microsoft.com/office/powerpoint/2010/main" val="775131046"/>
              </p:ext>
            </p:extLst>
          </p:nvPr>
        </p:nvGraphicFramePr>
        <p:xfrm>
          <a:off x="3618004" y="1717482"/>
          <a:ext cx="4428712" cy="3007360"/>
        </p:xfrm>
        <a:graphic>
          <a:graphicData uri="http://schemas.openxmlformats.org/drawingml/2006/table">
            <a:tbl>
              <a:tblPr firstRow="1" bandRow="1">
                <a:tableStyleId>{9D7B26C5-4107-4FEC-AEDC-1716B250A1EF}</a:tableStyleId>
              </a:tblPr>
              <a:tblGrid>
                <a:gridCol w="2997477">
                  <a:extLst>
                    <a:ext uri="{9D8B030D-6E8A-4147-A177-3AD203B41FA5}">
                      <a16:colId xmlns:a16="http://schemas.microsoft.com/office/drawing/2014/main" val="2768791035"/>
                    </a:ext>
                  </a:extLst>
                </a:gridCol>
                <a:gridCol w="1431235">
                  <a:extLst>
                    <a:ext uri="{9D8B030D-6E8A-4147-A177-3AD203B41FA5}">
                      <a16:colId xmlns:a16="http://schemas.microsoft.com/office/drawing/2014/main" val="2650652139"/>
                    </a:ext>
                  </a:extLst>
                </a:gridCol>
              </a:tblGrid>
              <a:tr h="370840">
                <a:tc>
                  <a:txBody>
                    <a:bodyPr/>
                    <a:lstStyle/>
                    <a:p>
                      <a:r>
                        <a:rPr lang="en-GB" dirty="0">
                          <a:solidFill>
                            <a:srgbClr val="658095"/>
                          </a:solidFill>
                        </a:rPr>
                        <a:t>Frequency of use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solidFill>
                            <a:schemeClr val="accent6"/>
                          </a:solidFill>
                        </a:rPr>
                        <a:t>% of total responses</a:t>
                      </a:r>
                    </a:p>
                  </a:txBody>
                  <a:tcPr/>
                </a:tc>
                <a:extLst>
                  <a:ext uri="{0D108BD9-81ED-4DB2-BD59-A6C34878D82A}">
                    <a16:rowId xmlns:a16="http://schemas.microsoft.com/office/drawing/2014/main" val="1991491394"/>
                  </a:ext>
                </a:extLst>
              </a:tr>
              <a:tr h="370840">
                <a:tc>
                  <a:txBody>
                    <a:bodyPr/>
                    <a:lstStyle/>
                    <a:p>
                      <a:r>
                        <a:rPr lang="en-GB" b="0" dirty="0">
                          <a:solidFill>
                            <a:srgbClr val="658095"/>
                          </a:solidFill>
                        </a:rPr>
                        <a:t>Once a week or</a:t>
                      </a:r>
                      <a:r>
                        <a:rPr lang="en-GB" b="0" baseline="0" dirty="0">
                          <a:solidFill>
                            <a:srgbClr val="658095"/>
                          </a:solidFill>
                        </a:rPr>
                        <a:t> more often</a:t>
                      </a:r>
                    </a:p>
                  </a:txBody>
                  <a:tcPr>
                    <a:noFill/>
                  </a:tcPr>
                </a:tc>
                <a:tc>
                  <a:txBody>
                    <a:bodyPr/>
                    <a:lstStyle/>
                    <a:p>
                      <a:r>
                        <a:rPr lang="en-GB" b="0" dirty="0">
                          <a:solidFill>
                            <a:schemeClr val="accent6"/>
                          </a:solidFill>
                        </a:rPr>
                        <a:t>11%</a:t>
                      </a:r>
                    </a:p>
                  </a:txBody>
                  <a:tcPr>
                    <a:noFill/>
                  </a:tcPr>
                </a:tc>
                <a:extLst>
                  <a:ext uri="{0D108BD9-81ED-4DB2-BD59-A6C34878D82A}">
                    <a16:rowId xmlns:a16="http://schemas.microsoft.com/office/drawing/2014/main" val="1901951660"/>
                  </a:ext>
                </a:extLst>
              </a:tr>
              <a:tr h="370840">
                <a:tc>
                  <a:txBody>
                    <a:bodyPr/>
                    <a:lstStyle/>
                    <a:p>
                      <a:r>
                        <a:rPr lang="en-GB" dirty="0">
                          <a:solidFill>
                            <a:srgbClr val="658095"/>
                          </a:solidFill>
                        </a:rPr>
                        <a:t>Once or</a:t>
                      </a:r>
                      <a:r>
                        <a:rPr lang="en-GB" baseline="0" dirty="0">
                          <a:solidFill>
                            <a:srgbClr val="658095"/>
                          </a:solidFill>
                        </a:rPr>
                        <a:t> twice a month</a:t>
                      </a:r>
                      <a:endParaRPr lang="en-GB" dirty="0">
                        <a:solidFill>
                          <a:srgbClr val="658095"/>
                        </a:solidFill>
                      </a:endParaRPr>
                    </a:p>
                  </a:txBody>
                  <a:tcPr>
                    <a:noFill/>
                  </a:tcPr>
                </a:tc>
                <a:tc>
                  <a:txBody>
                    <a:bodyPr/>
                    <a:lstStyle/>
                    <a:p>
                      <a:r>
                        <a:rPr lang="en-GB" dirty="0">
                          <a:solidFill>
                            <a:schemeClr val="accent6"/>
                          </a:solidFill>
                        </a:rPr>
                        <a:t>10%</a:t>
                      </a:r>
                    </a:p>
                  </a:txBody>
                  <a:tcPr>
                    <a:noFill/>
                  </a:tcPr>
                </a:tc>
                <a:extLst>
                  <a:ext uri="{0D108BD9-81ED-4DB2-BD59-A6C34878D82A}">
                    <a16:rowId xmlns:a16="http://schemas.microsoft.com/office/drawing/2014/main" val="3815001616"/>
                  </a:ext>
                </a:extLst>
              </a:tr>
              <a:tr h="370840">
                <a:tc>
                  <a:txBody>
                    <a:bodyPr/>
                    <a:lstStyle/>
                    <a:p>
                      <a:r>
                        <a:rPr lang="en-GB" dirty="0">
                          <a:solidFill>
                            <a:srgbClr val="658095"/>
                          </a:solidFill>
                        </a:rPr>
                        <a:t>Every</a:t>
                      </a:r>
                      <a:r>
                        <a:rPr lang="en-GB" baseline="0" dirty="0">
                          <a:solidFill>
                            <a:srgbClr val="658095"/>
                          </a:solidFill>
                        </a:rPr>
                        <a:t> 2-3 months</a:t>
                      </a:r>
                      <a:endParaRPr lang="en-GB" dirty="0">
                        <a:solidFill>
                          <a:srgbClr val="658095"/>
                        </a:solidFill>
                      </a:endParaRPr>
                    </a:p>
                  </a:txBody>
                  <a:tcPr>
                    <a:noFill/>
                  </a:tcPr>
                </a:tc>
                <a:tc>
                  <a:txBody>
                    <a:bodyPr/>
                    <a:lstStyle/>
                    <a:p>
                      <a:r>
                        <a:rPr lang="en-GB" dirty="0">
                          <a:solidFill>
                            <a:schemeClr val="accent6"/>
                          </a:solidFill>
                        </a:rPr>
                        <a:t>11%</a:t>
                      </a:r>
                    </a:p>
                  </a:txBody>
                  <a:tcPr>
                    <a:noFill/>
                  </a:tcPr>
                </a:tc>
                <a:extLst>
                  <a:ext uri="{0D108BD9-81ED-4DB2-BD59-A6C34878D82A}">
                    <a16:rowId xmlns:a16="http://schemas.microsoft.com/office/drawing/2014/main" val="1701417175"/>
                  </a:ext>
                </a:extLst>
              </a:tr>
              <a:tr h="370840">
                <a:tc>
                  <a:txBody>
                    <a:bodyPr/>
                    <a:lstStyle/>
                    <a:p>
                      <a:r>
                        <a:rPr lang="en-GB" dirty="0">
                          <a:solidFill>
                            <a:srgbClr val="658095"/>
                          </a:solidFill>
                        </a:rPr>
                        <a:t>2-3 times a year or less often </a:t>
                      </a:r>
                    </a:p>
                  </a:txBody>
                  <a:tcPr>
                    <a:noFill/>
                  </a:tcPr>
                </a:tc>
                <a:tc>
                  <a:txBody>
                    <a:bodyPr/>
                    <a:lstStyle/>
                    <a:p>
                      <a:r>
                        <a:rPr lang="en-GB" dirty="0">
                          <a:solidFill>
                            <a:schemeClr val="accent6"/>
                          </a:solidFill>
                        </a:rPr>
                        <a:t>5%</a:t>
                      </a:r>
                    </a:p>
                  </a:txBody>
                  <a:tcPr>
                    <a:noFill/>
                  </a:tcPr>
                </a:tc>
                <a:extLst>
                  <a:ext uri="{0D108BD9-81ED-4DB2-BD59-A6C34878D82A}">
                    <a16:rowId xmlns:a16="http://schemas.microsoft.com/office/drawing/2014/main" val="525915770"/>
                  </a:ext>
                </a:extLst>
              </a:tr>
              <a:tr h="370840">
                <a:tc>
                  <a:txBody>
                    <a:bodyPr/>
                    <a:lstStyle/>
                    <a:p>
                      <a:r>
                        <a:rPr lang="en-GB" sz="1400" b="1" dirty="0">
                          <a:solidFill>
                            <a:srgbClr val="658095"/>
                          </a:solidFill>
                        </a:rPr>
                        <a:t>This is my first use (I expect to use it rarely/occasionally)</a:t>
                      </a:r>
                    </a:p>
                  </a:txBody>
                  <a:tcPr>
                    <a:noFill/>
                  </a:tcPr>
                </a:tc>
                <a:tc>
                  <a:txBody>
                    <a:bodyPr/>
                    <a:lstStyle/>
                    <a:p>
                      <a:r>
                        <a:rPr lang="en-GB" sz="1400" b="1" dirty="0">
                          <a:solidFill>
                            <a:schemeClr val="accent6"/>
                          </a:solidFill>
                        </a:rPr>
                        <a:t>34%</a:t>
                      </a:r>
                    </a:p>
                  </a:txBody>
                  <a:tcPr>
                    <a:noFill/>
                  </a:tcPr>
                </a:tc>
                <a:extLst>
                  <a:ext uri="{0D108BD9-81ED-4DB2-BD59-A6C34878D82A}">
                    <a16:rowId xmlns:a16="http://schemas.microsoft.com/office/drawing/2014/main" val="2994413910"/>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kern="1200" dirty="0">
                          <a:solidFill>
                            <a:srgbClr val="658095"/>
                          </a:solidFill>
                          <a:latin typeface="+mn-lt"/>
                          <a:ea typeface="+mn-ea"/>
                          <a:cs typeface="+mn-cs"/>
                        </a:rPr>
                        <a:t>This is my first use (I expect to use it regularly)</a:t>
                      </a:r>
                      <a:endParaRPr lang="en-GB" sz="1350" kern="1200" dirty="0">
                        <a:solidFill>
                          <a:srgbClr val="658095"/>
                        </a:solidFill>
                        <a:latin typeface="+mn-lt"/>
                        <a:ea typeface="+mn-ea"/>
                        <a:cs typeface="+mn-cs"/>
                      </a:endParaRPr>
                    </a:p>
                  </a:txBody>
                  <a:tcPr>
                    <a:noFill/>
                  </a:tcPr>
                </a:tc>
                <a:tc>
                  <a:txBody>
                    <a:bodyPr/>
                    <a:lstStyle/>
                    <a:p>
                      <a:r>
                        <a:rPr lang="en-GB" dirty="0">
                          <a:solidFill>
                            <a:schemeClr val="accent6"/>
                          </a:solidFill>
                        </a:rPr>
                        <a:t>30%</a:t>
                      </a:r>
                    </a:p>
                  </a:txBody>
                  <a:tcPr>
                    <a:noFill/>
                  </a:tcPr>
                </a:tc>
                <a:extLst>
                  <a:ext uri="{0D108BD9-81ED-4DB2-BD59-A6C34878D82A}">
                    <a16:rowId xmlns:a16="http://schemas.microsoft.com/office/drawing/2014/main" val="10006"/>
                  </a:ext>
                </a:extLst>
              </a:tr>
            </a:tbl>
          </a:graphicData>
        </a:graphic>
      </p:graphicFrame>
      <p:sp>
        <p:nvSpPr>
          <p:cNvPr id="11" name="TextBox 10">
            <a:extLst>
              <a:ext uri="{FF2B5EF4-FFF2-40B4-BE49-F238E27FC236}">
                <a16:creationId xmlns:a16="http://schemas.microsoft.com/office/drawing/2014/main" id="{43141C87-201A-4FD9-9FEC-EBC2CFC2F868}"/>
              </a:ext>
            </a:extLst>
          </p:cNvPr>
          <p:cNvSpPr txBox="1"/>
          <p:nvPr/>
        </p:nvSpPr>
        <p:spPr>
          <a:xfrm>
            <a:off x="215900" y="595016"/>
            <a:ext cx="8712200" cy="986736"/>
          </a:xfrm>
          <a:prstGeom prst="rect">
            <a:avLst/>
          </a:prstGeom>
          <a:solidFill>
            <a:schemeClr val="bg1"/>
          </a:solidFill>
          <a:ln>
            <a:solidFill>
              <a:schemeClr val="accent1"/>
            </a:solidFill>
          </a:ln>
        </p:spPr>
        <p:txBody>
          <a:bodyPr wrap="square" lIns="72000" tIns="36000" rIns="72000" bIns="36000" rtlCol="0" anchor="ctr" anchorCtr="0">
            <a:spAutoFit/>
          </a:bodyPr>
          <a:lstStyle/>
          <a:p>
            <a:pPr algn="ctr">
              <a:lnSpc>
                <a:spcPct val="99000"/>
              </a:lnSpc>
            </a:pPr>
            <a:r>
              <a:rPr lang="en-GB" sz="1200" b="1" dirty="0"/>
              <a:t>Unlike the previous survey, where two different sets of questions were asked of users and non-users, just one survey was run this year.  The majority of responses (64%) came from first time users, with the highest numbers (34%) from first-time users who would expect to use the Archives Hub rarely/occasionally. This is congruent with the nature of the service, as users may find what they need from only one visit.  However, any differences in response between previous/fist-time users will be highlighted throughout the report. </a:t>
            </a:r>
          </a:p>
        </p:txBody>
      </p:sp>
      <p:sp>
        <p:nvSpPr>
          <p:cNvPr id="12" name="TextBox 11">
            <a:extLst>
              <a:ext uri="{FF2B5EF4-FFF2-40B4-BE49-F238E27FC236}">
                <a16:creationId xmlns:a16="http://schemas.microsoft.com/office/drawing/2014/main" id="{0FB1BDF8-7BAC-FA4A-83AC-8FE76A7A00E4}"/>
              </a:ext>
            </a:extLst>
          </p:cNvPr>
          <p:cNvSpPr txBox="1"/>
          <p:nvPr/>
        </p:nvSpPr>
        <p:spPr>
          <a:xfrm>
            <a:off x="2411605" y="4863568"/>
            <a:ext cx="6385564" cy="209792"/>
          </a:xfrm>
          <a:prstGeom prst="rect">
            <a:avLst/>
          </a:prstGeom>
          <a:noFill/>
        </p:spPr>
        <p:txBody>
          <a:bodyPr wrap="square" lIns="72000" tIns="36000" rIns="72000" bIns="36000" rtlCol="0" anchor="ctr" anchorCtr="0">
            <a:spAutoFit/>
          </a:bodyPr>
          <a:lstStyle/>
          <a:p>
            <a:pPr algn="r">
              <a:lnSpc>
                <a:spcPct val="99000"/>
              </a:lnSpc>
            </a:pPr>
            <a:r>
              <a:rPr lang="en-GB" sz="900" dirty="0"/>
              <a:t>Q4. On average, how often do you use the Archives Hub?</a:t>
            </a:r>
          </a:p>
        </p:txBody>
      </p:sp>
    </p:spTree>
    <p:extLst>
      <p:ext uri="{BB962C8B-B14F-4D97-AF65-F5344CB8AC3E}">
        <p14:creationId xmlns:p14="http://schemas.microsoft.com/office/powerpoint/2010/main" val="1406638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rPr>
              <a:t>Sample characteristics</a:t>
            </a:r>
          </a:p>
        </p:txBody>
      </p:sp>
      <p:sp>
        <p:nvSpPr>
          <p:cNvPr id="3" name="Date Placeholder 2"/>
          <p:cNvSpPr>
            <a:spLocks noGrp="1"/>
          </p:cNvSpPr>
          <p:nvPr>
            <p:ph type="dt" sz="half" idx="10"/>
          </p:nvPr>
        </p:nvSpPr>
        <p:spPr/>
        <p:txBody>
          <a:bodyPr/>
          <a:lstStyle/>
          <a:p>
            <a:fld id="{E0ED9CD6-8369-49C8-B713-A44573E4646F}" type="datetime1">
              <a:rPr lang="en-GB" altLang="en-US" smtClean="0"/>
              <a:pPr/>
              <a:t>13/08/2018</a:t>
            </a:fld>
            <a:endParaRPr lang="en-GB" altLang="en-US"/>
          </a:p>
        </p:txBody>
      </p:sp>
      <p:sp>
        <p:nvSpPr>
          <p:cNvPr id="4" name="Footer Placeholder 3"/>
          <p:cNvSpPr>
            <a:spLocks noGrp="1"/>
          </p:cNvSpPr>
          <p:nvPr>
            <p:ph type="ftr" sz="quarter" idx="11"/>
          </p:nvPr>
        </p:nvSpPr>
        <p:spPr/>
        <p:txBody>
          <a:bodyPr/>
          <a:lstStyle/>
          <a:p>
            <a:pPr>
              <a:defRPr/>
            </a:pPr>
            <a:r>
              <a:rPr lang="en-GB"/>
              <a:t>Title of presentation (Insert &gt; Header &amp; Footer &gt; Slide &gt; Footer &gt; Apply to all)</a:t>
            </a:r>
          </a:p>
        </p:txBody>
      </p:sp>
      <p:sp>
        <p:nvSpPr>
          <p:cNvPr id="5" name="Slide Number Placeholder 4"/>
          <p:cNvSpPr>
            <a:spLocks noGrp="1"/>
          </p:cNvSpPr>
          <p:nvPr>
            <p:ph type="sldNum" sz="quarter" idx="12"/>
          </p:nvPr>
        </p:nvSpPr>
        <p:spPr/>
        <p:txBody>
          <a:bodyPr/>
          <a:lstStyle/>
          <a:p>
            <a:fld id="{A64768D2-ED96-4053-A92D-5477C7C4EFE9}" type="slidenum">
              <a:rPr lang="en-GB" altLang="en-US" smtClean="0"/>
              <a:pPr/>
              <a:t>5</a:t>
            </a:fld>
            <a:endParaRPr lang="en-GB" altLang="en-US"/>
          </a:p>
        </p:txBody>
      </p:sp>
    </p:spTree>
    <p:extLst>
      <p:ext uri="{BB962C8B-B14F-4D97-AF65-F5344CB8AC3E}">
        <p14:creationId xmlns:p14="http://schemas.microsoft.com/office/powerpoint/2010/main" val="1972826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ChangeAspect="1"/>
          </p:cNvGraphicFramePr>
          <p:nvPr>
            <p:extLst>
              <p:ext uri="{D42A27DB-BD31-4B8C-83A1-F6EECF244321}">
                <p14:modId xmlns:p14="http://schemas.microsoft.com/office/powerpoint/2010/main" val="1270279941"/>
              </p:ext>
            </p:extLst>
          </p:nvPr>
        </p:nvGraphicFramePr>
        <p:xfrm>
          <a:off x="215899" y="1339140"/>
          <a:ext cx="3491756" cy="3476128"/>
        </p:xfrm>
        <a:graphic>
          <a:graphicData uri="http://schemas.openxmlformats.org/drawingml/2006/chart">
            <c:chart xmlns:c="http://schemas.openxmlformats.org/drawingml/2006/chart" xmlns:r="http://schemas.openxmlformats.org/officeDocument/2006/relationships" r:id="rId3"/>
          </a:graphicData>
        </a:graphic>
      </p:graphicFrame>
      <p:sp>
        <p:nvSpPr>
          <p:cNvPr id="17409" name="Title 1"/>
          <p:cNvSpPr>
            <a:spLocks noGrp="1"/>
          </p:cNvSpPr>
          <p:nvPr>
            <p:ph type="title"/>
          </p:nvPr>
        </p:nvSpPr>
        <p:spPr/>
        <p:txBody>
          <a:bodyPr/>
          <a:lstStyle/>
          <a:p>
            <a:pPr eaLnBrk="1" hangingPunct="1"/>
            <a:r>
              <a:rPr lang="en-GB" altLang="en-US" dirty="0">
                <a:solidFill>
                  <a:srgbClr val="658095"/>
                </a:solidFill>
              </a:rPr>
              <a:t>Sample by country</a:t>
            </a:r>
          </a:p>
        </p:txBody>
      </p:sp>
      <p:graphicFrame>
        <p:nvGraphicFramePr>
          <p:cNvPr id="14" name="Content Placeholder 13"/>
          <p:cNvGraphicFramePr>
            <a:graphicFrameLocks noGrp="1" noChangeAspect="1"/>
          </p:cNvGraphicFramePr>
          <p:nvPr>
            <p:ph sz="quarter" idx="14"/>
            <p:extLst>
              <p:ext uri="{D42A27DB-BD31-4B8C-83A1-F6EECF244321}">
                <p14:modId xmlns:p14="http://schemas.microsoft.com/office/powerpoint/2010/main" val="2013760732"/>
              </p:ext>
            </p:extLst>
          </p:nvPr>
        </p:nvGraphicFramePr>
        <p:xfrm>
          <a:off x="5849937" y="1735832"/>
          <a:ext cx="3060000" cy="2683223"/>
        </p:xfrm>
        <a:graphic>
          <a:graphicData uri="http://schemas.openxmlformats.org/drawingml/2006/chart">
            <c:chart xmlns:c="http://schemas.openxmlformats.org/drawingml/2006/chart" xmlns:r="http://schemas.openxmlformats.org/officeDocument/2006/relationships" r:id="rId4"/>
          </a:graphicData>
        </a:graphic>
      </p:graphicFrame>
      <p:sp>
        <p:nvSpPr>
          <p:cNvPr id="4" name="Date Placeholder 3"/>
          <p:cNvSpPr>
            <a:spLocks noGrp="1"/>
          </p:cNvSpPr>
          <p:nvPr>
            <p:ph type="dt" sz="half" idx="17"/>
          </p:nvPr>
        </p:nvSpPr>
        <p:spPr/>
        <p:txBody>
          <a:bodyPr/>
          <a:lstStyle>
            <a:lvl1pPr eaLnBrk="0" hangingPunct="0">
              <a:defRPr sz="1300">
                <a:solidFill>
                  <a:schemeClr val="tx1"/>
                </a:solidFill>
                <a:latin typeface="Corbel" panose="020B0503020204020204" pitchFamily="34" charset="0"/>
                <a:ea typeface="MS PGothic" panose="020B0600070205080204" pitchFamily="34" charset="-128"/>
              </a:defRPr>
            </a:lvl1pPr>
            <a:lvl2pPr marL="742950" indent="-285750" eaLnBrk="0" hangingPunct="0">
              <a:defRPr sz="1300">
                <a:solidFill>
                  <a:schemeClr val="tx1"/>
                </a:solidFill>
                <a:latin typeface="Corbel" panose="020B0503020204020204" pitchFamily="34" charset="0"/>
                <a:ea typeface="MS PGothic" panose="020B0600070205080204" pitchFamily="34" charset="-128"/>
              </a:defRPr>
            </a:lvl2pPr>
            <a:lvl3pPr marL="1143000" indent="-228600" eaLnBrk="0" hangingPunct="0">
              <a:defRPr sz="1300">
                <a:solidFill>
                  <a:schemeClr val="tx1"/>
                </a:solidFill>
                <a:latin typeface="Corbel" panose="020B0503020204020204" pitchFamily="34" charset="0"/>
                <a:ea typeface="MS PGothic" panose="020B0600070205080204" pitchFamily="34" charset="-128"/>
              </a:defRPr>
            </a:lvl3pPr>
            <a:lvl4pPr marL="1600200" indent="-228600" eaLnBrk="0" hangingPunct="0">
              <a:defRPr sz="1300">
                <a:solidFill>
                  <a:schemeClr val="tx1"/>
                </a:solidFill>
                <a:latin typeface="Corbel" panose="020B0503020204020204" pitchFamily="34" charset="0"/>
                <a:ea typeface="MS PGothic" panose="020B0600070205080204" pitchFamily="34" charset="-128"/>
              </a:defRPr>
            </a:lvl4pPr>
            <a:lvl5pPr marL="2057400" indent="-228600" eaLnBrk="0" hangingPunct="0">
              <a:defRPr sz="1300">
                <a:solidFill>
                  <a:schemeClr val="tx1"/>
                </a:solidFill>
                <a:latin typeface="Corbel" panose="020B0503020204020204"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9pPr>
          </a:lstStyle>
          <a:p>
            <a:pPr eaLnBrk="1" hangingPunct="1"/>
            <a:fld id="{B475DB4B-F8CB-4D89-83B2-ACE961B6A515}" type="datetime1">
              <a:rPr lang="en-GB" altLang="en-US" sz="900">
                <a:solidFill>
                  <a:srgbClr val="9BA7A8"/>
                </a:solidFill>
              </a:rPr>
              <a:pPr eaLnBrk="1" hangingPunct="1"/>
              <a:t>13/08/2018</a:t>
            </a:fld>
            <a:endParaRPr lang="en-GB" altLang="en-US" sz="900">
              <a:solidFill>
                <a:srgbClr val="9BA7A8"/>
              </a:solidFill>
            </a:endParaRPr>
          </a:p>
        </p:txBody>
      </p:sp>
      <p:sp>
        <p:nvSpPr>
          <p:cNvPr id="6" name="Slide Number Placeholder 5"/>
          <p:cNvSpPr>
            <a:spLocks noGrp="1"/>
          </p:cNvSpPr>
          <p:nvPr>
            <p:ph type="sldNum" sz="quarter" idx="19"/>
          </p:nvPr>
        </p:nvSpPr>
        <p:spPr/>
        <p:txBody>
          <a:bodyPr/>
          <a:lstStyle>
            <a:lvl1pPr eaLnBrk="0" hangingPunct="0">
              <a:defRPr sz="1300">
                <a:solidFill>
                  <a:schemeClr val="tx1"/>
                </a:solidFill>
                <a:latin typeface="Corbel" panose="020B0503020204020204" pitchFamily="34" charset="0"/>
                <a:ea typeface="MS PGothic" panose="020B0600070205080204" pitchFamily="34" charset="-128"/>
              </a:defRPr>
            </a:lvl1pPr>
            <a:lvl2pPr marL="742950" indent="-285750" eaLnBrk="0" hangingPunct="0">
              <a:defRPr sz="1300">
                <a:solidFill>
                  <a:schemeClr val="tx1"/>
                </a:solidFill>
                <a:latin typeface="Corbel" panose="020B0503020204020204" pitchFamily="34" charset="0"/>
                <a:ea typeface="MS PGothic" panose="020B0600070205080204" pitchFamily="34" charset="-128"/>
              </a:defRPr>
            </a:lvl2pPr>
            <a:lvl3pPr marL="1143000" indent="-228600" eaLnBrk="0" hangingPunct="0">
              <a:defRPr sz="1300">
                <a:solidFill>
                  <a:schemeClr val="tx1"/>
                </a:solidFill>
                <a:latin typeface="Corbel" panose="020B0503020204020204" pitchFamily="34" charset="0"/>
                <a:ea typeface="MS PGothic" panose="020B0600070205080204" pitchFamily="34" charset="-128"/>
              </a:defRPr>
            </a:lvl3pPr>
            <a:lvl4pPr marL="1600200" indent="-228600" eaLnBrk="0" hangingPunct="0">
              <a:defRPr sz="1300">
                <a:solidFill>
                  <a:schemeClr val="tx1"/>
                </a:solidFill>
                <a:latin typeface="Corbel" panose="020B0503020204020204" pitchFamily="34" charset="0"/>
                <a:ea typeface="MS PGothic" panose="020B0600070205080204" pitchFamily="34" charset="-128"/>
              </a:defRPr>
            </a:lvl4pPr>
            <a:lvl5pPr marL="2057400" indent="-228600" eaLnBrk="0" hangingPunct="0">
              <a:defRPr sz="1300">
                <a:solidFill>
                  <a:schemeClr val="tx1"/>
                </a:solidFill>
                <a:latin typeface="Corbel" panose="020B0503020204020204"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9pPr>
          </a:lstStyle>
          <a:p>
            <a:pPr eaLnBrk="1" hangingPunct="1"/>
            <a:fld id="{61A2C863-98C8-41DD-8381-3B71BA981B44}" type="slidenum">
              <a:rPr lang="en-GB" altLang="en-US" sz="900">
                <a:solidFill>
                  <a:srgbClr val="9BA7A8"/>
                </a:solidFill>
              </a:rPr>
              <a:pPr eaLnBrk="1" hangingPunct="1"/>
              <a:t>6</a:t>
            </a:fld>
            <a:endParaRPr lang="en-GB" altLang="en-US" sz="900">
              <a:solidFill>
                <a:srgbClr val="9BA7A8"/>
              </a:solidFill>
            </a:endParaRPr>
          </a:p>
        </p:txBody>
      </p:sp>
      <p:sp>
        <p:nvSpPr>
          <p:cNvPr id="10" name="TextBox 9">
            <a:extLst>
              <a:ext uri="{FF2B5EF4-FFF2-40B4-BE49-F238E27FC236}">
                <a16:creationId xmlns:a16="http://schemas.microsoft.com/office/drawing/2014/main" id="{477337BB-4FD8-4FF6-A6B5-111158922D2B}"/>
              </a:ext>
            </a:extLst>
          </p:cNvPr>
          <p:cNvSpPr txBox="1"/>
          <p:nvPr/>
        </p:nvSpPr>
        <p:spPr>
          <a:xfrm>
            <a:off x="215899" y="554220"/>
            <a:ext cx="8712163" cy="804378"/>
          </a:xfrm>
          <a:prstGeom prst="rect">
            <a:avLst/>
          </a:prstGeom>
          <a:solidFill>
            <a:schemeClr val="bg1"/>
          </a:solidFill>
          <a:ln>
            <a:solidFill>
              <a:schemeClr val="accent1"/>
            </a:solidFill>
          </a:ln>
        </p:spPr>
        <p:txBody>
          <a:bodyPr wrap="square" lIns="72000" tIns="36000" rIns="72000" bIns="36000" rtlCol="0" anchor="ctr" anchorCtr="0">
            <a:spAutoFit/>
          </a:bodyPr>
          <a:lstStyle/>
          <a:p>
            <a:pPr algn="ctr">
              <a:lnSpc>
                <a:spcPct val="99000"/>
              </a:lnSpc>
            </a:pPr>
            <a:r>
              <a:rPr lang="en-GB" sz="1200" b="1" dirty="0"/>
              <a:t>The majority of responses (54%) came from the UK.  77% of regular users were UK based, which is higher than the percentage of UK-based first-time users (42%).  This is broadly consistent with the results from 2015, however first-time respondents are more geographically dispersed than in 2015 and a lower proportion of this group are UK based (63% in 2015).  This could be explained by search engine optimisation, with more users finding the Archives Hub through Google searches. </a:t>
            </a:r>
          </a:p>
        </p:txBody>
      </p:sp>
      <p:graphicFrame>
        <p:nvGraphicFramePr>
          <p:cNvPr id="17" name="Content Placeholder 13"/>
          <p:cNvGraphicFramePr>
            <a:graphicFrameLocks noGrp="1" noChangeAspect="1"/>
          </p:cNvGraphicFramePr>
          <p:nvPr>
            <p:ph sz="quarter" idx="14"/>
            <p:extLst>
              <p:ext uri="{D42A27DB-BD31-4B8C-83A1-F6EECF244321}">
                <p14:modId xmlns:p14="http://schemas.microsoft.com/office/powerpoint/2010/main" val="840177795"/>
              </p:ext>
            </p:extLst>
          </p:nvPr>
        </p:nvGraphicFramePr>
        <p:xfrm>
          <a:off x="3430860" y="1735832"/>
          <a:ext cx="3060000" cy="2682744"/>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D0AB8E4A-1382-9346-ACD9-D72979C87D72}"/>
              </a:ext>
            </a:extLst>
          </p:cNvPr>
          <p:cNvSpPr txBox="1"/>
          <p:nvPr/>
        </p:nvSpPr>
        <p:spPr>
          <a:xfrm>
            <a:off x="2411605" y="4863568"/>
            <a:ext cx="6385564" cy="209792"/>
          </a:xfrm>
          <a:prstGeom prst="rect">
            <a:avLst/>
          </a:prstGeom>
          <a:noFill/>
        </p:spPr>
        <p:txBody>
          <a:bodyPr wrap="square" lIns="72000" tIns="36000" rIns="72000" bIns="36000" rtlCol="0" anchor="ctr" anchorCtr="0">
            <a:spAutoFit/>
          </a:bodyPr>
          <a:lstStyle/>
          <a:p>
            <a:pPr algn="r">
              <a:lnSpc>
                <a:spcPct val="99000"/>
              </a:lnSpc>
            </a:pPr>
            <a:r>
              <a:rPr lang="en-GB" sz="900" dirty="0"/>
              <a:t>Q1. Where are you based?</a:t>
            </a:r>
          </a:p>
        </p:txBody>
      </p:sp>
    </p:spTree>
    <p:extLst>
      <p:ext uri="{BB962C8B-B14F-4D97-AF65-F5344CB8AC3E}">
        <p14:creationId xmlns:p14="http://schemas.microsoft.com/office/powerpoint/2010/main" val="1893410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2771775" y="9298"/>
            <a:ext cx="6156325" cy="447676"/>
          </a:xfrm>
        </p:spPr>
        <p:txBody>
          <a:bodyPr/>
          <a:lstStyle/>
          <a:p>
            <a:pPr eaLnBrk="1" hangingPunct="1"/>
            <a:r>
              <a:rPr lang="en-GB" altLang="en-US">
                <a:solidFill>
                  <a:srgbClr val="658095"/>
                </a:solidFill>
              </a:rPr>
              <a:t>Sample by sector</a:t>
            </a:r>
          </a:p>
        </p:txBody>
      </p:sp>
      <p:sp>
        <p:nvSpPr>
          <p:cNvPr id="4" name="Date Placeholder 3"/>
          <p:cNvSpPr>
            <a:spLocks noGrp="1"/>
          </p:cNvSpPr>
          <p:nvPr>
            <p:ph type="dt" sz="quarter" idx="14"/>
          </p:nvPr>
        </p:nvSpPr>
        <p:spPr/>
        <p:txBody>
          <a:bodyPr/>
          <a:lstStyle>
            <a:lvl1pPr eaLnBrk="0" hangingPunct="0">
              <a:defRPr sz="1300">
                <a:solidFill>
                  <a:schemeClr val="tx1"/>
                </a:solidFill>
                <a:latin typeface="Corbel" panose="020B0503020204020204" pitchFamily="34" charset="0"/>
                <a:ea typeface="MS PGothic" panose="020B0600070205080204" pitchFamily="34" charset="-128"/>
              </a:defRPr>
            </a:lvl1pPr>
            <a:lvl2pPr marL="742950" indent="-285750" eaLnBrk="0" hangingPunct="0">
              <a:defRPr sz="1300">
                <a:solidFill>
                  <a:schemeClr val="tx1"/>
                </a:solidFill>
                <a:latin typeface="Corbel" panose="020B0503020204020204" pitchFamily="34" charset="0"/>
                <a:ea typeface="MS PGothic" panose="020B0600070205080204" pitchFamily="34" charset="-128"/>
              </a:defRPr>
            </a:lvl2pPr>
            <a:lvl3pPr marL="1143000" indent="-228600" eaLnBrk="0" hangingPunct="0">
              <a:defRPr sz="1300">
                <a:solidFill>
                  <a:schemeClr val="tx1"/>
                </a:solidFill>
                <a:latin typeface="Corbel" panose="020B0503020204020204" pitchFamily="34" charset="0"/>
                <a:ea typeface="MS PGothic" panose="020B0600070205080204" pitchFamily="34" charset="-128"/>
              </a:defRPr>
            </a:lvl3pPr>
            <a:lvl4pPr marL="1600200" indent="-228600" eaLnBrk="0" hangingPunct="0">
              <a:defRPr sz="1300">
                <a:solidFill>
                  <a:schemeClr val="tx1"/>
                </a:solidFill>
                <a:latin typeface="Corbel" panose="020B0503020204020204" pitchFamily="34" charset="0"/>
                <a:ea typeface="MS PGothic" panose="020B0600070205080204" pitchFamily="34" charset="-128"/>
              </a:defRPr>
            </a:lvl4pPr>
            <a:lvl5pPr marL="2057400" indent="-228600" eaLnBrk="0" hangingPunct="0">
              <a:defRPr sz="1300">
                <a:solidFill>
                  <a:schemeClr val="tx1"/>
                </a:solidFill>
                <a:latin typeface="Corbel" panose="020B0503020204020204"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9pPr>
          </a:lstStyle>
          <a:p>
            <a:pPr eaLnBrk="1" hangingPunct="1"/>
            <a:fld id="{B475DB4B-F8CB-4D89-83B2-ACE961B6A515}" type="datetime1">
              <a:rPr lang="en-GB" altLang="en-US" sz="900">
                <a:solidFill>
                  <a:srgbClr val="9BA7A8"/>
                </a:solidFill>
              </a:rPr>
              <a:pPr eaLnBrk="1" hangingPunct="1"/>
              <a:t>13/08/2018</a:t>
            </a:fld>
            <a:endParaRPr lang="en-GB" altLang="en-US" sz="900">
              <a:solidFill>
                <a:srgbClr val="9BA7A8"/>
              </a:solidFill>
            </a:endParaRPr>
          </a:p>
        </p:txBody>
      </p:sp>
      <p:sp>
        <p:nvSpPr>
          <p:cNvPr id="6" name="Slide Number Placeholder 5"/>
          <p:cNvSpPr>
            <a:spLocks noGrp="1"/>
          </p:cNvSpPr>
          <p:nvPr>
            <p:ph type="sldNum" sz="quarter" idx="16"/>
          </p:nvPr>
        </p:nvSpPr>
        <p:spPr/>
        <p:txBody>
          <a:bodyPr/>
          <a:lstStyle>
            <a:lvl1pPr eaLnBrk="0" hangingPunct="0">
              <a:defRPr sz="1300">
                <a:solidFill>
                  <a:schemeClr val="tx1"/>
                </a:solidFill>
                <a:latin typeface="Corbel" panose="020B0503020204020204" pitchFamily="34" charset="0"/>
                <a:ea typeface="MS PGothic" panose="020B0600070205080204" pitchFamily="34" charset="-128"/>
              </a:defRPr>
            </a:lvl1pPr>
            <a:lvl2pPr marL="742950" indent="-285750" eaLnBrk="0" hangingPunct="0">
              <a:defRPr sz="1300">
                <a:solidFill>
                  <a:schemeClr val="tx1"/>
                </a:solidFill>
                <a:latin typeface="Corbel" panose="020B0503020204020204" pitchFamily="34" charset="0"/>
                <a:ea typeface="MS PGothic" panose="020B0600070205080204" pitchFamily="34" charset="-128"/>
              </a:defRPr>
            </a:lvl2pPr>
            <a:lvl3pPr marL="1143000" indent="-228600" eaLnBrk="0" hangingPunct="0">
              <a:defRPr sz="1300">
                <a:solidFill>
                  <a:schemeClr val="tx1"/>
                </a:solidFill>
                <a:latin typeface="Corbel" panose="020B0503020204020204" pitchFamily="34" charset="0"/>
                <a:ea typeface="MS PGothic" panose="020B0600070205080204" pitchFamily="34" charset="-128"/>
              </a:defRPr>
            </a:lvl3pPr>
            <a:lvl4pPr marL="1600200" indent="-228600" eaLnBrk="0" hangingPunct="0">
              <a:defRPr sz="1300">
                <a:solidFill>
                  <a:schemeClr val="tx1"/>
                </a:solidFill>
                <a:latin typeface="Corbel" panose="020B0503020204020204" pitchFamily="34" charset="0"/>
                <a:ea typeface="MS PGothic" panose="020B0600070205080204" pitchFamily="34" charset="-128"/>
              </a:defRPr>
            </a:lvl4pPr>
            <a:lvl5pPr marL="2057400" indent="-228600" eaLnBrk="0" hangingPunct="0">
              <a:defRPr sz="1300">
                <a:solidFill>
                  <a:schemeClr val="tx1"/>
                </a:solidFill>
                <a:latin typeface="Corbel" panose="020B0503020204020204"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9pPr>
          </a:lstStyle>
          <a:p>
            <a:pPr eaLnBrk="1" hangingPunct="1"/>
            <a:fld id="{61A2C863-98C8-41DD-8381-3B71BA981B44}" type="slidenum">
              <a:rPr lang="en-GB" altLang="en-US" sz="900">
                <a:solidFill>
                  <a:srgbClr val="9BA7A8"/>
                </a:solidFill>
              </a:rPr>
              <a:pPr eaLnBrk="1" hangingPunct="1"/>
              <a:t>7</a:t>
            </a:fld>
            <a:endParaRPr lang="en-GB" altLang="en-US" sz="900">
              <a:solidFill>
                <a:srgbClr val="9BA7A8"/>
              </a:solidFill>
            </a:endParaRPr>
          </a:p>
        </p:txBody>
      </p:sp>
      <p:sp>
        <p:nvSpPr>
          <p:cNvPr id="10" name="TextBox 9">
            <a:extLst>
              <a:ext uri="{FF2B5EF4-FFF2-40B4-BE49-F238E27FC236}">
                <a16:creationId xmlns:a16="http://schemas.microsoft.com/office/drawing/2014/main" id="{477337BB-4FD8-4FF6-A6B5-111158922D2B}"/>
              </a:ext>
            </a:extLst>
          </p:cNvPr>
          <p:cNvSpPr txBox="1"/>
          <p:nvPr/>
        </p:nvSpPr>
        <p:spPr>
          <a:xfrm>
            <a:off x="215900" y="558433"/>
            <a:ext cx="8675370" cy="804378"/>
          </a:xfrm>
          <a:prstGeom prst="rect">
            <a:avLst/>
          </a:prstGeom>
          <a:solidFill>
            <a:schemeClr val="bg1"/>
          </a:solidFill>
          <a:ln>
            <a:solidFill>
              <a:schemeClr val="accent1"/>
            </a:solidFill>
          </a:ln>
        </p:spPr>
        <p:txBody>
          <a:bodyPr wrap="square" lIns="72000" tIns="36000" rIns="72000" bIns="36000" rtlCol="0" anchor="ctr" anchorCtr="0">
            <a:spAutoFit/>
          </a:bodyPr>
          <a:lstStyle/>
          <a:p>
            <a:pPr algn="ctr">
              <a:lnSpc>
                <a:spcPct val="99000"/>
              </a:lnSpc>
            </a:pPr>
            <a:r>
              <a:rPr lang="en-GB" sz="1200" b="1" dirty="0"/>
              <a:t>Overall, almost half (45%) of the responses came from users in higher education, with retired in second place (17%).  There is a higher proportion of respondents from higher education (54%) and arts/cultural heritage (20%) amongst the regular users, and this is also higher than 2015, where 45% of regular users were from higher education and 17% were from arts/cultural heritage.  In a similar pattern to 2015, first-time users are again more distributed across a range of backgrounds.   </a:t>
            </a:r>
          </a:p>
        </p:txBody>
      </p:sp>
      <p:graphicFrame>
        <p:nvGraphicFramePr>
          <p:cNvPr id="2" name="Chart 1"/>
          <p:cNvGraphicFramePr/>
          <p:nvPr>
            <p:extLst>
              <p:ext uri="{D42A27DB-BD31-4B8C-83A1-F6EECF244321}">
                <p14:modId xmlns:p14="http://schemas.microsoft.com/office/powerpoint/2010/main" val="885931052"/>
              </p:ext>
            </p:extLst>
          </p:nvPr>
        </p:nvGraphicFramePr>
        <p:xfrm>
          <a:off x="215900" y="1490472"/>
          <a:ext cx="4500000" cy="32614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885931052"/>
              </p:ext>
            </p:extLst>
          </p:nvPr>
        </p:nvGraphicFramePr>
        <p:xfrm>
          <a:off x="4414793" y="1490472"/>
          <a:ext cx="4500000" cy="326141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586DEC0B-36F9-DA41-9AA5-80458974E520}"/>
              </a:ext>
            </a:extLst>
          </p:cNvPr>
          <p:cNvSpPr txBox="1"/>
          <p:nvPr/>
        </p:nvSpPr>
        <p:spPr>
          <a:xfrm>
            <a:off x="2411605" y="4863568"/>
            <a:ext cx="6385564" cy="209792"/>
          </a:xfrm>
          <a:prstGeom prst="rect">
            <a:avLst/>
          </a:prstGeom>
          <a:noFill/>
        </p:spPr>
        <p:txBody>
          <a:bodyPr wrap="square" lIns="72000" tIns="36000" rIns="72000" bIns="36000" rtlCol="0" anchor="ctr" anchorCtr="0">
            <a:spAutoFit/>
          </a:bodyPr>
          <a:lstStyle/>
          <a:p>
            <a:pPr algn="r">
              <a:lnSpc>
                <a:spcPct val="99000"/>
              </a:lnSpc>
            </a:pPr>
            <a:r>
              <a:rPr lang="en-GB" sz="900" dirty="0"/>
              <a:t>Q2. In which sector do you primarily work or study?</a:t>
            </a:r>
          </a:p>
        </p:txBody>
      </p:sp>
    </p:spTree>
    <p:extLst>
      <p:ext uri="{BB962C8B-B14F-4D97-AF65-F5344CB8AC3E}">
        <p14:creationId xmlns:p14="http://schemas.microsoft.com/office/powerpoint/2010/main" val="1534772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2446639" y="-1588"/>
            <a:ext cx="6481462" cy="447676"/>
          </a:xfrm>
        </p:spPr>
        <p:txBody>
          <a:bodyPr/>
          <a:lstStyle/>
          <a:p>
            <a:pPr eaLnBrk="1" hangingPunct="1"/>
            <a:r>
              <a:rPr lang="en-GB" altLang="en-US" dirty="0">
                <a:solidFill>
                  <a:srgbClr val="658095"/>
                </a:solidFill>
              </a:rPr>
              <a:t>Primary reason for using the Archives Hub</a:t>
            </a:r>
          </a:p>
        </p:txBody>
      </p:sp>
      <p:graphicFrame>
        <p:nvGraphicFramePr>
          <p:cNvPr id="3" name="Content Placeholder 2"/>
          <p:cNvGraphicFramePr>
            <a:graphicFrameLocks noGrp="1"/>
          </p:cNvGraphicFramePr>
          <p:nvPr>
            <p:ph sz="quarter" idx="13"/>
            <p:extLst>
              <p:ext uri="{D42A27DB-BD31-4B8C-83A1-F6EECF244321}">
                <p14:modId xmlns:p14="http://schemas.microsoft.com/office/powerpoint/2010/main" val="2759363271"/>
              </p:ext>
            </p:extLst>
          </p:nvPr>
        </p:nvGraphicFramePr>
        <p:xfrm>
          <a:off x="215899" y="1442300"/>
          <a:ext cx="8712201" cy="3340011"/>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p:cNvSpPr>
            <a:spLocks noGrp="1"/>
          </p:cNvSpPr>
          <p:nvPr>
            <p:ph type="dt" sz="half" idx="14"/>
          </p:nvPr>
        </p:nvSpPr>
        <p:spPr/>
        <p:txBody>
          <a:bodyPr/>
          <a:lstStyle>
            <a:lvl1pPr eaLnBrk="0" hangingPunct="0">
              <a:defRPr sz="1300">
                <a:solidFill>
                  <a:schemeClr val="tx1"/>
                </a:solidFill>
                <a:latin typeface="Corbel" panose="020B0503020204020204" pitchFamily="34" charset="0"/>
                <a:ea typeface="MS PGothic" panose="020B0600070205080204" pitchFamily="34" charset="-128"/>
              </a:defRPr>
            </a:lvl1pPr>
            <a:lvl2pPr marL="742950" indent="-285750" eaLnBrk="0" hangingPunct="0">
              <a:defRPr sz="1300">
                <a:solidFill>
                  <a:schemeClr val="tx1"/>
                </a:solidFill>
                <a:latin typeface="Corbel" panose="020B0503020204020204" pitchFamily="34" charset="0"/>
                <a:ea typeface="MS PGothic" panose="020B0600070205080204" pitchFamily="34" charset="-128"/>
              </a:defRPr>
            </a:lvl2pPr>
            <a:lvl3pPr marL="1143000" indent="-228600" eaLnBrk="0" hangingPunct="0">
              <a:defRPr sz="1300">
                <a:solidFill>
                  <a:schemeClr val="tx1"/>
                </a:solidFill>
                <a:latin typeface="Corbel" panose="020B0503020204020204" pitchFamily="34" charset="0"/>
                <a:ea typeface="MS PGothic" panose="020B0600070205080204" pitchFamily="34" charset="-128"/>
              </a:defRPr>
            </a:lvl3pPr>
            <a:lvl4pPr marL="1600200" indent="-228600" eaLnBrk="0" hangingPunct="0">
              <a:defRPr sz="1300">
                <a:solidFill>
                  <a:schemeClr val="tx1"/>
                </a:solidFill>
                <a:latin typeface="Corbel" panose="020B0503020204020204" pitchFamily="34" charset="0"/>
                <a:ea typeface="MS PGothic" panose="020B0600070205080204" pitchFamily="34" charset="-128"/>
              </a:defRPr>
            </a:lvl4pPr>
            <a:lvl5pPr marL="2057400" indent="-228600" eaLnBrk="0" hangingPunct="0">
              <a:defRPr sz="1300">
                <a:solidFill>
                  <a:schemeClr val="tx1"/>
                </a:solidFill>
                <a:latin typeface="Corbel" panose="020B0503020204020204"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9pPr>
          </a:lstStyle>
          <a:p>
            <a:pPr eaLnBrk="1" hangingPunct="1"/>
            <a:fld id="{B475DB4B-F8CB-4D89-83B2-ACE961B6A515}" type="datetime1">
              <a:rPr lang="en-GB" altLang="en-US" sz="900">
                <a:solidFill>
                  <a:srgbClr val="9BA7A8"/>
                </a:solidFill>
              </a:rPr>
              <a:pPr eaLnBrk="1" hangingPunct="1"/>
              <a:t>13/08/2018</a:t>
            </a:fld>
            <a:endParaRPr lang="en-GB" altLang="en-US" sz="900">
              <a:solidFill>
                <a:srgbClr val="9BA7A8"/>
              </a:solidFill>
            </a:endParaRPr>
          </a:p>
        </p:txBody>
      </p:sp>
      <p:sp>
        <p:nvSpPr>
          <p:cNvPr id="6" name="Slide Number Placeholder 5"/>
          <p:cNvSpPr>
            <a:spLocks noGrp="1"/>
          </p:cNvSpPr>
          <p:nvPr>
            <p:ph type="sldNum" sz="quarter" idx="16"/>
          </p:nvPr>
        </p:nvSpPr>
        <p:spPr/>
        <p:txBody>
          <a:bodyPr/>
          <a:lstStyle>
            <a:lvl1pPr eaLnBrk="0" hangingPunct="0">
              <a:defRPr sz="1300">
                <a:solidFill>
                  <a:schemeClr val="tx1"/>
                </a:solidFill>
                <a:latin typeface="Corbel" panose="020B0503020204020204" pitchFamily="34" charset="0"/>
                <a:ea typeface="MS PGothic" panose="020B0600070205080204" pitchFamily="34" charset="-128"/>
              </a:defRPr>
            </a:lvl1pPr>
            <a:lvl2pPr marL="742950" indent="-285750" eaLnBrk="0" hangingPunct="0">
              <a:defRPr sz="1300">
                <a:solidFill>
                  <a:schemeClr val="tx1"/>
                </a:solidFill>
                <a:latin typeface="Corbel" panose="020B0503020204020204" pitchFamily="34" charset="0"/>
                <a:ea typeface="MS PGothic" panose="020B0600070205080204" pitchFamily="34" charset="-128"/>
              </a:defRPr>
            </a:lvl2pPr>
            <a:lvl3pPr marL="1143000" indent="-228600" eaLnBrk="0" hangingPunct="0">
              <a:defRPr sz="1300">
                <a:solidFill>
                  <a:schemeClr val="tx1"/>
                </a:solidFill>
                <a:latin typeface="Corbel" panose="020B0503020204020204" pitchFamily="34" charset="0"/>
                <a:ea typeface="MS PGothic" panose="020B0600070205080204" pitchFamily="34" charset="-128"/>
              </a:defRPr>
            </a:lvl3pPr>
            <a:lvl4pPr marL="1600200" indent="-228600" eaLnBrk="0" hangingPunct="0">
              <a:defRPr sz="1300">
                <a:solidFill>
                  <a:schemeClr val="tx1"/>
                </a:solidFill>
                <a:latin typeface="Corbel" panose="020B0503020204020204" pitchFamily="34" charset="0"/>
                <a:ea typeface="MS PGothic" panose="020B0600070205080204" pitchFamily="34" charset="-128"/>
              </a:defRPr>
            </a:lvl4pPr>
            <a:lvl5pPr marL="2057400" indent="-228600" eaLnBrk="0" hangingPunct="0">
              <a:defRPr sz="1300">
                <a:solidFill>
                  <a:schemeClr val="tx1"/>
                </a:solidFill>
                <a:latin typeface="Corbel" panose="020B0503020204020204"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9pPr>
          </a:lstStyle>
          <a:p>
            <a:pPr eaLnBrk="1" hangingPunct="1"/>
            <a:fld id="{61A2C863-98C8-41DD-8381-3B71BA981B44}" type="slidenum">
              <a:rPr lang="en-GB" altLang="en-US" sz="900">
                <a:solidFill>
                  <a:srgbClr val="9BA7A8"/>
                </a:solidFill>
              </a:rPr>
              <a:pPr eaLnBrk="1" hangingPunct="1"/>
              <a:t>8</a:t>
            </a:fld>
            <a:endParaRPr lang="en-GB" altLang="en-US" sz="900">
              <a:solidFill>
                <a:srgbClr val="9BA7A8"/>
              </a:solidFill>
            </a:endParaRPr>
          </a:p>
        </p:txBody>
      </p:sp>
      <p:sp>
        <p:nvSpPr>
          <p:cNvPr id="11" name="TextBox 10">
            <a:extLst>
              <a:ext uri="{FF2B5EF4-FFF2-40B4-BE49-F238E27FC236}">
                <a16:creationId xmlns:a16="http://schemas.microsoft.com/office/drawing/2014/main" id="{477337BB-4FD8-4FF6-A6B5-111158922D2B}"/>
              </a:ext>
            </a:extLst>
          </p:cNvPr>
          <p:cNvSpPr txBox="1"/>
          <p:nvPr/>
        </p:nvSpPr>
        <p:spPr>
          <a:xfrm>
            <a:off x="215900" y="578585"/>
            <a:ext cx="8712200" cy="803929"/>
          </a:xfrm>
          <a:prstGeom prst="rect">
            <a:avLst/>
          </a:prstGeom>
          <a:solidFill>
            <a:schemeClr val="bg1"/>
          </a:solidFill>
          <a:ln>
            <a:solidFill>
              <a:schemeClr val="accent1"/>
            </a:solidFill>
          </a:ln>
        </p:spPr>
        <p:txBody>
          <a:bodyPr wrap="square" lIns="72000" tIns="36000" rIns="72000" bIns="36000" rtlCol="0" anchor="ctr" anchorCtr="0">
            <a:spAutoFit/>
          </a:bodyPr>
          <a:lstStyle/>
          <a:p>
            <a:pPr algn="ctr">
              <a:lnSpc>
                <a:spcPct val="99000"/>
              </a:lnSpc>
            </a:pPr>
            <a:r>
              <a:rPr lang="en-GB" sz="1200" b="1" dirty="0"/>
              <a:t>High level research is the biggest overall reason for accessing the service with 30% accessing the Hub for academic research, and a further 17% accessing for postgraduate research. There is a higher proportion of regular users accessing for academic research and for archives administration and, amongst first-time users, there is a higher proportion of respondents accessing for postgraduate research and family history.</a:t>
            </a:r>
          </a:p>
        </p:txBody>
      </p:sp>
      <p:sp>
        <p:nvSpPr>
          <p:cNvPr id="7" name="TextBox 6">
            <a:extLst>
              <a:ext uri="{FF2B5EF4-FFF2-40B4-BE49-F238E27FC236}">
                <a16:creationId xmlns:a16="http://schemas.microsoft.com/office/drawing/2014/main" id="{E3DC3D7E-6A43-AD40-8428-1887725CC430}"/>
              </a:ext>
            </a:extLst>
          </p:cNvPr>
          <p:cNvSpPr txBox="1"/>
          <p:nvPr/>
        </p:nvSpPr>
        <p:spPr>
          <a:xfrm>
            <a:off x="2411605" y="4863568"/>
            <a:ext cx="6385564" cy="209792"/>
          </a:xfrm>
          <a:prstGeom prst="rect">
            <a:avLst/>
          </a:prstGeom>
          <a:noFill/>
        </p:spPr>
        <p:txBody>
          <a:bodyPr wrap="square" lIns="72000" tIns="36000" rIns="72000" bIns="36000" rtlCol="0" anchor="ctr" anchorCtr="0">
            <a:spAutoFit/>
          </a:bodyPr>
          <a:lstStyle/>
          <a:p>
            <a:pPr algn="r">
              <a:lnSpc>
                <a:spcPct val="99000"/>
              </a:lnSpc>
            </a:pPr>
            <a:r>
              <a:rPr lang="en-GB" sz="900" dirty="0"/>
              <a:t>Q3. What is your primary reason for using the Archives Hub?</a:t>
            </a:r>
          </a:p>
        </p:txBody>
      </p:sp>
    </p:spTree>
    <p:extLst>
      <p:ext uri="{BB962C8B-B14F-4D97-AF65-F5344CB8AC3E}">
        <p14:creationId xmlns:p14="http://schemas.microsoft.com/office/powerpoint/2010/main" val="335845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Archives Hub evaluation</a:t>
            </a:r>
          </a:p>
        </p:txBody>
      </p:sp>
      <p:sp>
        <p:nvSpPr>
          <p:cNvPr id="3" name="Date Placeholder 2"/>
          <p:cNvSpPr>
            <a:spLocks noGrp="1"/>
          </p:cNvSpPr>
          <p:nvPr>
            <p:ph type="dt" sz="half" idx="10"/>
          </p:nvPr>
        </p:nvSpPr>
        <p:spPr/>
        <p:txBody>
          <a:bodyPr/>
          <a:lstStyle/>
          <a:p>
            <a:fld id="{E0ED9CD6-8369-49C8-B713-A44573E4646F}" type="datetime1">
              <a:rPr lang="en-GB" altLang="en-US" smtClean="0"/>
              <a:pPr/>
              <a:t>13/08/2018</a:t>
            </a:fld>
            <a:endParaRPr lang="en-GB" altLang="en-US"/>
          </a:p>
        </p:txBody>
      </p:sp>
      <p:sp>
        <p:nvSpPr>
          <p:cNvPr id="4" name="Footer Placeholder 3"/>
          <p:cNvSpPr>
            <a:spLocks noGrp="1"/>
          </p:cNvSpPr>
          <p:nvPr>
            <p:ph type="ftr" sz="quarter" idx="11"/>
          </p:nvPr>
        </p:nvSpPr>
        <p:spPr/>
        <p:txBody>
          <a:bodyPr/>
          <a:lstStyle/>
          <a:p>
            <a:pPr>
              <a:defRPr/>
            </a:pPr>
            <a:r>
              <a:rPr lang="en-GB"/>
              <a:t>Title of presentation (Insert &gt; Header &amp; Footer &gt; Slide &gt; Footer &gt; Apply to all)</a:t>
            </a:r>
          </a:p>
        </p:txBody>
      </p:sp>
      <p:sp>
        <p:nvSpPr>
          <p:cNvPr id="5" name="Slide Number Placeholder 4"/>
          <p:cNvSpPr>
            <a:spLocks noGrp="1"/>
          </p:cNvSpPr>
          <p:nvPr>
            <p:ph type="sldNum" sz="quarter" idx="12"/>
          </p:nvPr>
        </p:nvSpPr>
        <p:spPr/>
        <p:txBody>
          <a:bodyPr/>
          <a:lstStyle/>
          <a:p>
            <a:fld id="{A64768D2-ED96-4053-A92D-5477C7C4EFE9}" type="slidenum">
              <a:rPr lang="en-GB" altLang="en-US" smtClean="0"/>
              <a:pPr/>
              <a:t>9</a:t>
            </a:fld>
            <a:endParaRPr lang="en-GB" altLang="en-US"/>
          </a:p>
        </p:txBody>
      </p:sp>
    </p:spTree>
    <p:extLst>
      <p:ext uri="{BB962C8B-B14F-4D97-AF65-F5344CB8AC3E}">
        <p14:creationId xmlns:p14="http://schemas.microsoft.com/office/powerpoint/2010/main" val="1584745698"/>
      </p:ext>
    </p:extLst>
  </p:cSld>
  <p:clrMapOvr>
    <a:masterClrMapping/>
  </p:clrMapOvr>
</p:sld>
</file>

<file path=ppt/theme/theme1.xml><?xml version="1.0" encoding="utf-8"?>
<a:theme xmlns:a="http://schemas.openxmlformats.org/drawingml/2006/main" name="Jisc Content Slides">
  <a:themeElements>
    <a:clrScheme name="Archives Hub">
      <a:dk1>
        <a:srgbClr val="2C3841"/>
      </a:dk1>
      <a:lt1>
        <a:srgbClr val="FFFFFF"/>
      </a:lt1>
      <a:dk2>
        <a:srgbClr val="000000"/>
      </a:dk2>
      <a:lt2>
        <a:srgbClr val="CADCF0"/>
      </a:lt2>
      <a:accent1>
        <a:srgbClr val="136287"/>
      </a:accent1>
      <a:accent2>
        <a:srgbClr val="ADDFF0"/>
      </a:accent2>
      <a:accent3>
        <a:srgbClr val="00AEDB"/>
      </a:accent3>
      <a:accent4>
        <a:srgbClr val="E85E00"/>
      </a:accent4>
      <a:accent5>
        <a:srgbClr val="0092CB"/>
      </a:accent5>
      <a:accent6>
        <a:srgbClr val="00557F"/>
      </a:accent6>
      <a:hlink>
        <a:srgbClr val="E85E12"/>
      </a:hlink>
      <a:folHlink>
        <a:srgbClr val="E85E1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nchor="ctr" anchorCtr="0">
        <a:spAutoFit/>
      </a:bodyPr>
      <a:lstStyle>
        <a:defPPr>
          <a:lnSpc>
            <a:spcPct val="99000"/>
          </a:lnSpc>
          <a:defRPr sz="2000" dirty="0" err="1" smtClean="0"/>
        </a:defPPr>
      </a:lstStyle>
    </a:txDef>
  </a:objectDefaults>
  <a:extraClrSchemeLst/>
  <a:extLst>
    <a:ext uri="{05A4C25C-085E-4340-85A3-A5531E510DB2}">
      <thm15:themeFamily xmlns:thm15="http://schemas.microsoft.com/office/thememl/2012/main" name="Jisc Standard 16-9 Mar 2015.potx" id="{932D912D-11CF-44FC-990C-E1C440572D42}" vid="{41AA9286-7D22-4A79-8B2F-04BB83FE06C2}"/>
    </a:ext>
  </a:extLst>
</a:theme>
</file>

<file path=ppt/theme/theme2.xml><?xml version="1.0" encoding="utf-8"?>
<a:theme xmlns:a="http://schemas.openxmlformats.org/drawingml/2006/main" name="Jisc Cover Sli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spAutoFit/>
      </a:bodyPr>
      <a:lstStyle>
        <a:defPPr>
          <a:defRPr sz="2000" dirty="0" smtClean="0"/>
        </a:defPPr>
      </a:lstStyle>
    </a:txDef>
  </a:objectDefaults>
  <a:extraClrSchemeLst/>
  <a:extLst>
    <a:ext uri="{05A4C25C-085E-4340-85A3-A5531E510DB2}">
      <thm15:themeFamily xmlns:thm15="http://schemas.microsoft.com/office/thememl/2012/main" name="Jisc Standard 16-9 Mar 2015.potx" id="{932D912D-11CF-44FC-990C-E1C440572D42}" vid="{544E8E78-22CE-45A7-A079-55DC3D125FB3}"/>
    </a:ext>
  </a:extLst>
</a:theme>
</file>

<file path=ppt/theme/theme3.xml><?xml version="1.0" encoding="utf-8"?>
<a:theme xmlns:a="http://schemas.openxmlformats.org/drawingml/2006/main" name="Jisc Closing Sli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spAutoFit/>
      </a:bodyPr>
      <a:lstStyle>
        <a:defPPr>
          <a:defRPr sz="2000" dirty="0" smtClean="0"/>
        </a:defPPr>
      </a:lstStyle>
    </a:txDef>
  </a:objectDefaults>
  <a:extraClrSchemeLst/>
  <a:extLst>
    <a:ext uri="{05A4C25C-085E-4340-85A3-A5531E510DB2}">
      <thm15:themeFamily xmlns:thm15="http://schemas.microsoft.com/office/thememl/2012/main" name="Jisc Standard 16-9 Mar 2015.potx" id="{932D912D-11CF-44FC-990C-E1C440572D42}" vid="{98B066A8-5050-4A68-95BE-F720D7B3C4CC}"/>
    </a:ext>
  </a:extLst>
</a:theme>
</file>

<file path=ppt/theme/theme4.xml><?xml version="1.0" encoding="utf-8"?>
<a:theme xmlns:a="http://schemas.openxmlformats.org/drawingml/2006/main" name="Jisc Divider Sldes">
  <a:themeElements>
    <a:clrScheme name="Archives Hub">
      <a:dk1>
        <a:srgbClr val="2C3841"/>
      </a:dk1>
      <a:lt1>
        <a:srgbClr val="FFFFFF"/>
      </a:lt1>
      <a:dk2>
        <a:srgbClr val="000000"/>
      </a:dk2>
      <a:lt2>
        <a:srgbClr val="CADCF0"/>
      </a:lt2>
      <a:accent1>
        <a:srgbClr val="136287"/>
      </a:accent1>
      <a:accent2>
        <a:srgbClr val="ADDFF0"/>
      </a:accent2>
      <a:accent3>
        <a:srgbClr val="00AEDB"/>
      </a:accent3>
      <a:accent4>
        <a:srgbClr val="E85E00"/>
      </a:accent4>
      <a:accent5>
        <a:srgbClr val="0092CB"/>
      </a:accent5>
      <a:accent6>
        <a:srgbClr val="00557F"/>
      </a:accent6>
      <a:hlink>
        <a:srgbClr val="E85E12"/>
      </a:hlink>
      <a:folHlink>
        <a:srgbClr val="E85E1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spAutoFit/>
      </a:bodyPr>
      <a:lstStyle>
        <a:defPPr>
          <a:defRPr sz="2000" dirty="0" smtClean="0"/>
        </a:defPPr>
      </a:lstStyle>
    </a:txDef>
  </a:objectDefaults>
  <a:extraClrSchemeLst/>
  <a:extLst>
    <a:ext uri="{05A4C25C-085E-4340-85A3-A5531E510DB2}">
      <thm15:themeFamily xmlns:thm15="http://schemas.microsoft.com/office/thememl/2012/main" name="Jisc Standard 16-9 Mar 2015.potx" id="{932D912D-11CF-44FC-990C-E1C440572D42}" vid="{B8D107CC-B507-4688-9BB7-BC1773DA45E5}"/>
    </a:ext>
  </a:extLst>
</a:theme>
</file>

<file path=ppt/theme/theme5.xml><?xml version="1.0" encoding="utf-8"?>
<a:theme xmlns:a="http://schemas.openxmlformats.org/drawingml/2006/main" name="Jisc Fullscreen Image Sli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spAutoFit/>
      </a:bodyPr>
      <a:lstStyle>
        <a:defPPr>
          <a:defRPr sz="2000" dirty="0" smtClean="0"/>
        </a:defPPr>
      </a:lstStyle>
    </a:txDef>
  </a:objectDefaults>
  <a:extraClrSchemeLst/>
  <a:extLst>
    <a:ext uri="{05A4C25C-085E-4340-85A3-A5531E510DB2}">
      <thm15:themeFamily xmlns:thm15="http://schemas.microsoft.com/office/thememl/2012/main" name="Jisc Standard 16-9 Mar 2015.potx" id="{932D912D-11CF-44FC-990C-E1C440572D42}" vid="{1A141971-FF98-4D08-AE1F-4DEED86FEF71}"/>
    </a:ext>
  </a:extLst>
</a:theme>
</file>

<file path=ppt/theme/theme6.xml><?xml version="1.0" encoding="utf-8"?>
<a:theme xmlns:a="http://schemas.openxmlformats.org/drawingml/2006/main" name="Jisc Colour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Jisc Standard 16-9 Mar 2015.potx" id="{932D912D-11CF-44FC-990C-E1C440572D42}" vid="{80268AAC-4DB1-4A3E-9E53-AF7130A92EA5}"/>
    </a:ext>
  </a:extLst>
</a:theme>
</file>

<file path=ppt/theme/theme7.xml><?xml version="1.0" encoding="utf-8"?>
<a:theme xmlns:a="http://schemas.openxmlformats.org/drawingml/2006/main" name="Office Theme">
  <a:themeElements>
    <a:clrScheme name="Jisc Primary">
      <a:dk1>
        <a:srgbClr val="2C3841"/>
      </a:dk1>
      <a:lt1>
        <a:srgbClr val="FFFFFF"/>
      </a:lt1>
      <a:dk2>
        <a:srgbClr val="000000"/>
      </a:dk2>
      <a:lt2>
        <a:srgbClr val="CADCF0"/>
      </a:lt2>
      <a:accent1>
        <a:srgbClr val="E85E12"/>
      </a:accent1>
      <a:accent2>
        <a:srgbClr val="E61554"/>
      </a:accent2>
      <a:accent3>
        <a:srgbClr val="F9B000"/>
      </a:accent3>
      <a:accent4>
        <a:srgbClr val="B2BB1C"/>
      </a:accent4>
      <a:accent5>
        <a:srgbClr val="0092CB"/>
      </a:accent5>
      <a:accent6>
        <a:srgbClr val="B71A8B"/>
      </a:accent6>
      <a:hlink>
        <a:srgbClr val="E85E12"/>
      </a:hlink>
      <a:folHlink>
        <a:srgbClr val="E85E1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Jisc Primary">
      <a:dk1>
        <a:srgbClr val="2C3841"/>
      </a:dk1>
      <a:lt1>
        <a:srgbClr val="FFFFFF"/>
      </a:lt1>
      <a:dk2>
        <a:srgbClr val="000000"/>
      </a:dk2>
      <a:lt2>
        <a:srgbClr val="CADCF0"/>
      </a:lt2>
      <a:accent1>
        <a:srgbClr val="E85E12"/>
      </a:accent1>
      <a:accent2>
        <a:srgbClr val="E61554"/>
      </a:accent2>
      <a:accent3>
        <a:srgbClr val="F9B000"/>
      </a:accent3>
      <a:accent4>
        <a:srgbClr val="B2BB1C"/>
      </a:accent4>
      <a:accent5>
        <a:srgbClr val="0092CB"/>
      </a:accent5>
      <a:accent6>
        <a:srgbClr val="B71A8B"/>
      </a:accent6>
      <a:hlink>
        <a:srgbClr val="E85E12"/>
      </a:hlink>
      <a:folHlink>
        <a:srgbClr val="E85E1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7E171A0-0B8F-4E4C-A805-2F9E2EBA15AA}">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5173215052E0448BBBD503EEAA0CEC" ma:contentTypeVersion="12" ma:contentTypeDescription="Create a new document." ma:contentTypeScope="" ma:versionID="703a34bf3729fdee112bf66465d9d94c">
  <xsd:schema xmlns:xsd="http://www.w3.org/2001/XMLSchema" xmlns:xs="http://www.w3.org/2001/XMLSchema" xmlns:p="http://schemas.microsoft.com/office/2006/metadata/properties" xmlns:ns1="http://schemas.microsoft.com/sharepoint/v3" xmlns:ns2="ebf13169-c280-4fc5-86f8-af5191a5ddf2" xmlns:ns3="http://schemas.microsoft.com/sharepoint/v4" xmlns:ns4="5a69eb9d-d6ac-4fa7-bcf2-8695244667d6" targetNamespace="http://schemas.microsoft.com/office/2006/metadata/properties" ma:root="true" ma:fieldsID="59d6bed2f82ade673121bc0fae55345b" ns1:_="" ns2:_="" ns3:_="" ns4:_="">
    <xsd:import namespace="http://schemas.microsoft.com/sharepoint/v3"/>
    <xsd:import namespace="ebf13169-c280-4fc5-86f8-af5191a5ddf2"/>
    <xsd:import namespace="http://schemas.microsoft.com/sharepoint/v4"/>
    <xsd:import namespace="5a69eb9d-d6ac-4fa7-bcf2-8695244667d6"/>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1:_ip_UnifiedCompliancePolicyProperties" minOccurs="0"/>
                <xsd:element ref="ns1:_ip_UnifiedCompliancePolicyUIAction" minOccurs="0"/>
                <xsd:element ref="ns3:IconOverlay" minOccurs="0"/>
                <xsd:element ref="ns1:_vti_ItemDeclaredRecord" minOccurs="0"/>
                <xsd:element ref="ns1:_vti_ItemHoldRecordStatus" minOccurs="0"/>
                <xsd:element ref="ns4:MediaServiceMetadata" minOccurs="0"/>
                <xsd:element ref="ns4:MediaServiceFastMetadata" minOccurs="0"/>
                <xsd:element ref="ns4: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description="" ma:hidden="true" ma:internalName="_ip_UnifiedCompliancePolicyProperties">
      <xsd:simpleType>
        <xsd:restriction base="dms:Note"/>
      </xsd:simpleType>
    </xsd:element>
    <xsd:element name="_ip_UnifiedCompliancePolicyUIAction" ma:index="13" nillable="true" ma:displayName="Unified Compliance Policy UI Action" ma:description="" ma:hidden="true" ma:internalName="_ip_UnifiedCompliancePolicyUIAction">
      <xsd:simpleType>
        <xsd:restriction base="dms:Text"/>
      </xsd:simpleType>
    </xsd:element>
    <xsd:element name="_vti_ItemDeclaredRecord" ma:index="15" nillable="true" ma:displayName="Declared Record" ma:description="" ma:hidden="true" ma:internalName="_vti_ItemDeclaredRecord" ma:readOnly="true">
      <xsd:simpleType>
        <xsd:restriction base="dms:DateTime"/>
      </xsd:simpleType>
    </xsd:element>
    <xsd:element name="_vti_ItemHoldRecordStatus" ma:index="16"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bf13169-c280-4fc5-86f8-af5191a5ddf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4"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69eb9d-d6ac-4fa7-bcf2-8695244667d6" elementFormDefault="qualified">
    <xsd:import namespace="http://schemas.microsoft.com/office/2006/documentManagement/types"/>
    <xsd:import namespace="http://schemas.microsoft.com/office/infopath/2007/PartnerControls"/>
    <xsd:element name="MediaServiceMetadata" ma:index="17" nillable="true" ma:displayName="MediaServiceMetadata" ma:description="" ma:hidden="true" ma:internalName="MediaServiceMetadata" ma:readOnly="true">
      <xsd:simpleType>
        <xsd:restriction base="dms:Note"/>
      </xsd:simpleType>
    </xsd:element>
    <xsd:element name="MediaServiceFastMetadata" ma:index="18" nillable="true" ma:displayName="MediaServiceFastMetadata" ma:description="" ma:hidden="true" ma:internalName="MediaServiceFastMetadata" ma:readOnly="true">
      <xsd:simpleType>
        <xsd:restriction base="dms:Note"/>
      </xsd:simpleType>
    </xsd:element>
    <xsd:element name="MediaServiceAutoTags" ma:index="19"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ebf13169-c280-4fc5-86f8-af5191a5ddf2">
      <UserInfo>
        <DisplayName/>
        <AccountId xsi:nil="true"/>
        <AccountType/>
      </UserInfo>
    </SharedWithUsers>
    <_ip_UnifiedCompliancePolicyUIAction xmlns="http://schemas.microsoft.com/sharepoint/v3" xsi:nil="true"/>
    <IconOverlay xmlns="http://schemas.microsoft.com/sharepoint/v4"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6FC7557-AA5D-4109-A546-011AA0CEF4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bf13169-c280-4fc5-86f8-af5191a5ddf2"/>
    <ds:schemaRef ds:uri="http://schemas.microsoft.com/sharepoint/v4"/>
    <ds:schemaRef ds:uri="5a69eb9d-d6ac-4fa7-bcf2-8695244667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5A9E47-9A03-4FCA-A0D5-2CDABD8EB978}">
  <ds:schemaRefs>
    <ds:schemaRef ds:uri="http://schemas.microsoft.com/office/infopath/2007/PartnerControls"/>
    <ds:schemaRef ds:uri="5a69eb9d-d6ac-4fa7-bcf2-8695244667d6"/>
    <ds:schemaRef ds:uri="http://schemas.microsoft.com/office/2006/documentManagement/types"/>
    <ds:schemaRef ds:uri="http://www.w3.org/XML/1998/namespace"/>
    <ds:schemaRef ds:uri="http://schemas.microsoft.com/sharepoint/v3"/>
    <ds:schemaRef ds:uri="http://purl.org/dc/dcmitype/"/>
    <ds:schemaRef ds:uri="http://schemas.microsoft.com/office/2006/metadata/properties"/>
    <ds:schemaRef ds:uri="http://purl.org/dc/elements/1.1/"/>
    <ds:schemaRef ds:uri="http://purl.org/dc/terms/"/>
    <ds:schemaRef ds:uri="http://schemas.openxmlformats.org/package/2006/metadata/core-properties"/>
    <ds:schemaRef ds:uri="http://schemas.microsoft.com/sharepoint/v4"/>
    <ds:schemaRef ds:uri="ebf13169-c280-4fc5-86f8-af5191a5ddf2"/>
  </ds:schemaRefs>
</ds:datastoreItem>
</file>

<file path=customXml/itemProps3.xml><?xml version="1.0" encoding="utf-8"?>
<ds:datastoreItem xmlns:ds="http://schemas.openxmlformats.org/officeDocument/2006/customXml" ds:itemID="{ACC40B37-9C79-46AA-AAC9-69FAA216F298}">
  <ds:schemaRefs>
    <ds:schemaRef ds:uri="http://schemas.microsoft.com/sharepoint/v3/contenttype/forms"/>
  </ds:schemaRefs>
</ds:datastoreItem>
</file>

<file path=customXml/itemProps4.xml><?xml version="1.0" encoding="utf-8"?>
<ds:datastoreItem xmlns:ds="http://schemas.openxmlformats.org/officeDocument/2006/customXml" ds:itemID="{02EAC209-EC43-4CBA-B53B-04AFA216ED3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14832</TotalTime>
  <Words>3859</Words>
  <Application>Microsoft Macintosh PowerPoint</Application>
  <PresentationFormat>On-screen Show (16:9)</PresentationFormat>
  <Paragraphs>355</Paragraphs>
  <Slides>25</Slides>
  <Notes>20</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25</vt:i4>
      </vt:variant>
    </vt:vector>
  </HeadingPairs>
  <TitlesOfParts>
    <vt:vector size="36" baseType="lpstr">
      <vt:lpstr>MS PGothic</vt:lpstr>
      <vt:lpstr>Arial</vt:lpstr>
      <vt:lpstr>Corbel</vt:lpstr>
      <vt:lpstr>Lucida Grande</vt:lpstr>
      <vt:lpstr>Wingdings</vt:lpstr>
      <vt:lpstr>Jisc Content Slides</vt:lpstr>
      <vt:lpstr>Jisc Cover Slides</vt:lpstr>
      <vt:lpstr>Jisc Closing Slides</vt:lpstr>
      <vt:lpstr>Jisc Divider Sldes</vt:lpstr>
      <vt:lpstr>Jisc Fullscreen Image Slides</vt:lpstr>
      <vt:lpstr>Jisc Colours</vt:lpstr>
      <vt:lpstr>Archives Hub user survey 2018  Summary of findings</vt:lpstr>
      <vt:lpstr>Background and method</vt:lpstr>
      <vt:lpstr>Background and objectives</vt:lpstr>
      <vt:lpstr>Method and sample</vt:lpstr>
      <vt:lpstr>Sample characteristics</vt:lpstr>
      <vt:lpstr>Sample by country</vt:lpstr>
      <vt:lpstr>Sample by sector</vt:lpstr>
      <vt:lpstr>Primary reason for using the Archives Hub</vt:lpstr>
      <vt:lpstr>Archives Hub evaluation</vt:lpstr>
      <vt:lpstr>Likelihood to recommend and NPS score</vt:lpstr>
      <vt:lpstr>Rationale for recommendation scores</vt:lpstr>
      <vt:lpstr>Ease of use</vt:lpstr>
      <vt:lpstr>Rationale for ease of use scores</vt:lpstr>
      <vt:lpstr>What’s valued about the Archives Hub? </vt:lpstr>
      <vt:lpstr>What’s valued about the Archives Hub? Regular users </vt:lpstr>
      <vt:lpstr>What is most valued about the Archives Hub?  </vt:lpstr>
      <vt:lpstr>Visits to archives</vt:lpstr>
      <vt:lpstr>Measures of overall value (1)</vt:lpstr>
      <vt:lpstr>Measures of overall value (2)</vt:lpstr>
      <vt:lpstr>Developments and improvements</vt:lpstr>
      <vt:lpstr>Value of potential developments </vt:lpstr>
      <vt:lpstr>Value of potential developments </vt:lpstr>
      <vt:lpstr>Summary and conclusions</vt:lpstr>
      <vt:lpstr>Summary and Conclusions (1)</vt:lpstr>
      <vt:lpstr>Conclusions and recommendations II</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Cybersecurity Posture Survey 2017  Research Findings</dc:title>
  <dc:creator>Jess Francis</dc:creator>
  <cp:lastModifiedBy>Jane Stevenson</cp:lastModifiedBy>
  <cp:revision>482</cp:revision>
  <dcterms:modified xsi:type="dcterms:W3CDTF">2018-08-13T15:07:59Z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0x0101003C5173215052E0448BBBD503EEAA0CEC</vt:lpwstr>
  </property>
  <property fmtid="{D5CDD505-2E9C-101B-9397-08002B2CF9AE}" pid="3" name="_dlc_DocIdItemGuid">
    <vt:lpwstr>1b34aa3b-6d01-4b1c-8184-1e41626a827a</vt:lpwstr>
  </property>
  <property fmtid="{D5CDD505-2E9C-101B-9397-08002B2CF9AE}" pid="4" name="SharedWithUsers">
    <vt:lpwstr/>
  </property>
  <property fmtid="{D5CDD505-2E9C-101B-9397-08002B2CF9AE}" pid="5" name="_dlc_DocId">
    <vt:lpwstr>UPHMKJDVS5P4-1595177452-9010</vt:lpwstr>
  </property>
  <property fmtid="{D5CDD505-2E9C-101B-9397-08002B2CF9AE}" pid="6" name="_dlc_DocIdUrl">
    <vt:lpwstr>https://jisc365.sharepoint.com/sites/customerexperience/secintellcollab/_layouts/15/DocIdRedir.aspx?ID=UPHMKJDVS5P4-1595177452-9010, UPHMKJDVS5P4-1595177452-9010</vt:lpwstr>
  </property>
</Properties>
</file>